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2"/>
  </p:notesMasterIdLst>
  <p:sldIdLst>
    <p:sldId id="729" r:id="rId3"/>
    <p:sldId id="554" r:id="rId4"/>
    <p:sldId id="547" r:id="rId5"/>
    <p:sldId id="581" r:id="rId6"/>
    <p:sldId id="746" r:id="rId7"/>
    <p:sldId id="742" r:id="rId8"/>
    <p:sldId id="568" r:id="rId9"/>
    <p:sldId id="735" r:id="rId10"/>
    <p:sldId id="576"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6969"/>
    <p:restoredTop sz="81843"/>
  </p:normalViewPr>
  <p:slideViewPr>
    <p:cSldViewPr snapToGrid="0" snapToObjects="1">
      <p:cViewPr varScale="1">
        <p:scale>
          <a:sx n="112" d="100"/>
          <a:sy n="112" d="100"/>
        </p:scale>
        <p:origin x="1194" y="96"/>
      </p:cViewPr>
      <p:guideLst/>
    </p:cSldViewPr>
  </p:slideViewPr>
  <p:outlineViewPr>
    <p:cViewPr>
      <p:scale>
        <a:sx n="33" d="100"/>
        <a:sy n="33" d="100"/>
      </p:scale>
      <p:origin x="0" y="-184"/>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severinfischer\Documents\Bilan%20Carbone\Homecare%20Alliance\BC%20Homecare%20Alliance%2024%20Juillet%20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severinfischer\Documents\Bilan%20Carbone\Homecare%20Alliance\BC%20Homecare%20Alliance%2019%20Juillet%202023.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severinfischer\Documents\Bilan%20Carbone\Homecare%20Alliance\BC%20Homecare%20Alliance%2028%20Juillet%20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severinfischer\Documents\Bilan%20Carbone\Homecare%20Alliance\BC%20Homecare%20Alliance%2028%20Juillet%202023.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LD Medicare - t CO2 2022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solidFill>
            <a:ln>
              <a:noFill/>
            </a:ln>
            <a:effectLst/>
          </c:spPr>
          <c:invertIfNegative val="0"/>
          <c:cat>
            <c:strRef>
              <c:f>'LD Medicare'!$J$13:$J$18</c:f>
              <c:strCache>
                <c:ptCount val="6"/>
                <c:pt idx="0">
                  <c:v>Immobilier</c:v>
                </c:pt>
                <c:pt idx="1">
                  <c:v>Transports des collaborateurs</c:v>
                </c:pt>
                <c:pt idx="2">
                  <c:v>Transports des marchandises</c:v>
                </c:pt>
                <c:pt idx="3">
                  <c:v>Equipements numériques</c:v>
                </c:pt>
                <c:pt idx="4">
                  <c:v>Consommables et Déchets</c:v>
                </c:pt>
                <c:pt idx="5">
                  <c:v>Fabrication des produits</c:v>
                </c:pt>
              </c:strCache>
            </c:strRef>
          </c:cat>
          <c:val>
            <c:numRef>
              <c:f>'LD Medicare'!$K$13:$K$18</c:f>
              <c:numCache>
                <c:formatCode>0.00</c:formatCode>
                <c:ptCount val="6"/>
                <c:pt idx="0">
                  <c:v>1.993444</c:v>
                </c:pt>
                <c:pt idx="1">
                  <c:v>8.7607630000000007</c:v>
                </c:pt>
                <c:pt idx="2">
                  <c:v>2.0396380266666667</c:v>
                </c:pt>
                <c:pt idx="3">
                  <c:v>0.94710000000000005</c:v>
                </c:pt>
                <c:pt idx="4">
                  <c:v>0.92900799999999983</c:v>
                </c:pt>
                <c:pt idx="5">
                  <c:v>59.566796739999994</c:v>
                </c:pt>
              </c:numCache>
            </c:numRef>
          </c:val>
          <c:extLst>
            <c:ext xmlns:c16="http://schemas.microsoft.com/office/drawing/2014/chart" uri="{C3380CC4-5D6E-409C-BE32-E72D297353CC}">
              <c16:uniqueId val="{00000000-8340-7941-BDC1-F3E81E970F4B}"/>
            </c:ext>
          </c:extLst>
        </c:ser>
        <c:dLbls>
          <c:showLegendKey val="0"/>
          <c:showVal val="0"/>
          <c:showCatName val="0"/>
          <c:showSerName val="0"/>
          <c:showPercent val="0"/>
          <c:showBubbleSize val="0"/>
        </c:dLbls>
        <c:gapWidth val="219"/>
        <c:axId val="1390847680"/>
        <c:axId val="1426434992"/>
      </c:barChart>
      <c:catAx>
        <c:axId val="1390847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26434992"/>
        <c:crosses val="autoZero"/>
        <c:auto val="1"/>
        <c:lblAlgn val="ctr"/>
        <c:lblOffset val="100"/>
        <c:noMultiLvlLbl val="0"/>
      </c:catAx>
      <c:valAx>
        <c:axId val="14264349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90847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Transports de personnes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1.578982860544809E-2"/>
          <c:y val="0.19068713579732718"/>
          <c:w val="0.28530774278215221"/>
          <c:h val="0.806135899679206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Transports de personnes</a:t>
            </a:r>
            <a:r>
              <a:rPr lang="fr-FR" baseline="0"/>
              <a:t> </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21F-F949-BA27-AD9123E9711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21F-F949-BA27-AD9123E9711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21F-F949-BA27-AD9123E9711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21F-F949-BA27-AD9123E9711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21F-F949-BA27-AD9123E9711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21F-F949-BA27-AD9123E9711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621F-F949-BA27-AD9123E9711A}"/>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621F-F949-BA27-AD9123E9711A}"/>
              </c:ext>
            </c:extLst>
          </c:dPt>
          <c:cat>
            <c:strRef>
              <c:f>'LD Medicare'!$N$23:$N$30</c:f>
              <c:strCache>
                <c:ptCount val="8"/>
                <c:pt idx="0">
                  <c:v>Transports urbains</c:v>
                </c:pt>
                <c:pt idx="1">
                  <c:v>Vélo</c:v>
                </c:pt>
                <c:pt idx="2">
                  <c:v>Voiture</c:v>
                </c:pt>
                <c:pt idx="3">
                  <c:v>Train</c:v>
                </c:pt>
                <c:pt idx="4">
                  <c:v>Avion long courrier</c:v>
                </c:pt>
                <c:pt idx="5">
                  <c:v>Avion moyen courrier</c:v>
                </c:pt>
                <c:pt idx="6">
                  <c:v>Avion court courrier</c:v>
                </c:pt>
                <c:pt idx="7">
                  <c:v>Taxi</c:v>
                </c:pt>
              </c:strCache>
            </c:strRef>
          </c:cat>
          <c:val>
            <c:numRef>
              <c:f>'LD Medicare'!$O$23:$O$30</c:f>
              <c:numCache>
                <c:formatCode>0.0</c:formatCode>
                <c:ptCount val="8"/>
                <c:pt idx="0">
                  <c:v>0</c:v>
                </c:pt>
                <c:pt idx="1">
                  <c:v>0</c:v>
                </c:pt>
                <c:pt idx="2">
                  <c:v>8.2613520000000005</c:v>
                </c:pt>
                <c:pt idx="3">
                  <c:v>0</c:v>
                </c:pt>
                <c:pt idx="4">
                  <c:v>0</c:v>
                </c:pt>
                <c:pt idx="5">
                  <c:v>0.48040300000000002</c:v>
                </c:pt>
                <c:pt idx="6">
                  <c:v>0</c:v>
                </c:pt>
                <c:pt idx="7" formatCode="0.00">
                  <c:v>1.9008000000000001E-2</c:v>
                </c:pt>
              </c:numCache>
            </c:numRef>
          </c:val>
          <c:extLst>
            <c:ext xmlns:c16="http://schemas.microsoft.com/office/drawing/2014/chart" uri="{C3380CC4-5D6E-409C-BE32-E72D297353CC}">
              <c16:uniqueId val="{00000010-621F-F949-BA27-AD9123E9711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7819816272965874"/>
          <c:y val="0.39763560804899389"/>
          <c:w val="0.41860367454068242"/>
          <c:h val="0.4588458734324876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Transport</a:t>
            </a:r>
            <a:r>
              <a:rPr lang="fr-FR" baseline="0"/>
              <a:t> de marchandises</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C92-CE49-92BB-ADD45A14808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C92-CE49-92BB-ADD45A14808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C92-CE49-92BB-ADD45A14808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C92-CE49-92BB-ADD45A148082}"/>
              </c:ext>
            </c:extLst>
          </c:dPt>
          <c:cat>
            <c:strRef>
              <c:f>'Aggregation Groupe'!$J$46:$J$49</c:f>
              <c:strCache>
                <c:ptCount val="4"/>
                <c:pt idx="0">
                  <c:v>Expédtion Iveco</c:v>
                </c:pt>
                <c:pt idx="1">
                  <c:v>Expédition Renault</c:v>
                </c:pt>
                <c:pt idx="2">
                  <c:v>Réception Mercedes</c:v>
                </c:pt>
                <c:pt idx="3">
                  <c:v>Réception Volvo</c:v>
                </c:pt>
              </c:strCache>
            </c:strRef>
          </c:cat>
          <c:val>
            <c:numRef>
              <c:f>'Aggregation Groupe'!$K$46:$K$49</c:f>
              <c:numCache>
                <c:formatCode>0.0</c:formatCode>
                <c:ptCount val="4"/>
                <c:pt idx="0">
                  <c:v>0.26801712</c:v>
                </c:pt>
                <c:pt idx="1">
                  <c:v>1.45633024</c:v>
                </c:pt>
                <c:pt idx="2">
                  <c:v>9.4533333333333327E-3</c:v>
                </c:pt>
                <c:pt idx="3">
                  <c:v>0.30583733333333335</c:v>
                </c:pt>
              </c:numCache>
            </c:numRef>
          </c:val>
          <c:extLst>
            <c:ext xmlns:c16="http://schemas.microsoft.com/office/drawing/2014/chart" uri="{C3380CC4-5D6E-409C-BE32-E72D297353CC}">
              <c16:uniqueId val="{00000008-BC92-CE49-92BB-ADD45A14808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EF7F44-4D3B-2446-B488-F8D4DB5E496B}" type="datetimeFigureOut">
              <a:rPr lang="fr-FR" smtClean="0"/>
              <a:t>20/10/2023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75D33F-A856-6344-AADD-5FE05F0F206A}" type="slidenum">
              <a:rPr lang="fr-FR" smtClean="0"/>
              <a:t>‹N°›</a:t>
            </a:fld>
            <a:endParaRPr lang="fr-FR"/>
          </a:p>
        </p:txBody>
      </p:sp>
    </p:spTree>
    <p:extLst>
      <p:ext uri="{BB962C8B-B14F-4D97-AF65-F5344CB8AC3E}">
        <p14:creationId xmlns:p14="http://schemas.microsoft.com/office/powerpoint/2010/main" val="2687337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E11E17-0621-834B-AED4-404349C9629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F9F34C0-5ADE-E940-986C-B58AE6EAA6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308053B-960B-B54B-94FA-034F20E911E4}"/>
              </a:ext>
            </a:extLst>
          </p:cNvPr>
          <p:cNvSpPr>
            <a:spLocks noGrp="1"/>
          </p:cNvSpPr>
          <p:nvPr>
            <p:ph type="dt" sz="half" idx="10"/>
          </p:nvPr>
        </p:nvSpPr>
        <p:spPr/>
        <p:txBody>
          <a:bodyPr/>
          <a:lstStyle/>
          <a:p>
            <a:fld id="{219C66F6-F257-0741-A5C8-9C974F83DFA0}" type="datetimeFigureOut">
              <a:rPr lang="fr-FR" smtClean="0"/>
              <a:t>20/10/2023</a:t>
            </a:fld>
            <a:endParaRPr lang="fr-FR"/>
          </a:p>
        </p:txBody>
      </p:sp>
      <p:sp>
        <p:nvSpPr>
          <p:cNvPr id="5" name="Espace réservé du pied de page 4">
            <a:extLst>
              <a:ext uri="{FF2B5EF4-FFF2-40B4-BE49-F238E27FC236}">
                <a16:creationId xmlns:a16="http://schemas.microsoft.com/office/drawing/2014/main" id="{7D898CA9-E9DE-7541-99A2-2D5A035988C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369E64E-B530-A64B-8EA5-6259C15C3D22}"/>
              </a:ext>
            </a:extLst>
          </p:cNvPr>
          <p:cNvSpPr>
            <a:spLocks noGrp="1"/>
          </p:cNvSpPr>
          <p:nvPr>
            <p:ph type="sldNum" sz="quarter" idx="12"/>
          </p:nvPr>
        </p:nvSpPr>
        <p:spPr/>
        <p:txBody>
          <a:bodyPr/>
          <a:lstStyle/>
          <a:p>
            <a:fld id="{2D49CFE9-83A1-5B41-B9F0-B7EB13A5F685}" type="slidenum">
              <a:rPr lang="fr-FR" smtClean="0"/>
              <a:t>‹N°›</a:t>
            </a:fld>
            <a:endParaRPr lang="fr-FR"/>
          </a:p>
        </p:txBody>
      </p:sp>
    </p:spTree>
    <p:extLst>
      <p:ext uri="{BB962C8B-B14F-4D97-AF65-F5344CB8AC3E}">
        <p14:creationId xmlns:p14="http://schemas.microsoft.com/office/powerpoint/2010/main" val="2898829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A0C76E-5111-7C49-836D-B038ADBB952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4546E36-2619-C040-9C14-5CB148CECB0A}"/>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04C536FE-4F89-7C48-9D7F-09FC47670D91}"/>
              </a:ext>
            </a:extLst>
          </p:cNvPr>
          <p:cNvSpPr>
            <a:spLocks noGrp="1"/>
          </p:cNvSpPr>
          <p:nvPr>
            <p:ph type="dt" sz="half" idx="10"/>
          </p:nvPr>
        </p:nvSpPr>
        <p:spPr/>
        <p:txBody>
          <a:bodyPr/>
          <a:lstStyle/>
          <a:p>
            <a:fld id="{219C66F6-F257-0741-A5C8-9C974F83DFA0}" type="datetimeFigureOut">
              <a:rPr lang="fr-FR" smtClean="0"/>
              <a:t>20/10/2023</a:t>
            </a:fld>
            <a:endParaRPr lang="fr-FR"/>
          </a:p>
        </p:txBody>
      </p:sp>
      <p:sp>
        <p:nvSpPr>
          <p:cNvPr id="5" name="Espace réservé du pied de page 4">
            <a:extLst>
              <a:ext uri="{FF2B5EF4-FFF2-40B4-BE49-F238E27FC236}">
                <a16:creationId xmlns:a16="http://schemas.microsoft.com/office/drawing/2014/main" id="{DDEE7351-90C7-744A-8501-473DE200369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E4C1C01-D003-9348-B8BB-3EA58BAFBCA6}"/>
              </a:ext>
            </a:extLst>
          </p:cNvPr>
          <p:cNvSpPr>
            <a:spLocks noGrp="1"/>
          </p:cNvSpPr>
          <p:nvPr>
            <p:ph type="sldNum" sz="quarter" idx="12"/>
          </p:nvPr>
        </p:nvSpPr>
        <p:spPr/>
        <p:txBody>
          <a:bodyPr/>
          <a:lstStyle/>
          <a:p>
            <a:fld id="{2D49CFE9-83A1-5B41-B9F0-B7EB13A5F685}" type="slidenum">
              <a:rPr lang="fr-FR" smtClean="0"/>
              <a:t>‹N°›</a:t>
            </a:fld>
            <a:endParaRPr lang="fr-FR"/>
          </a:p>
        </p:txBody>
      </p:sp>
    </p:spTree>
    <p:extLst>
      <p:ext uri="{BB962C8B-B14F-4D97-AF65-F5344CB8AC3E}">
        <p14:creationId xmlns:p14="http://schemas.microsoft.com/office/powerpoint/2010/main" val="3190672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6BAA733-B49A-7646-81D2-06CE38DA31B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B7B3EC6-BF98-1A48-8412-6AD5C67A9676}"/>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CC67E608-493D-EA42-9F5E-E62AE9EA8001}"/>
              </a:ext>
            </a:extLst>
          </p:cNvPr>
          <p:cNvSpPr>
            <a:spLocks noGrp="1"/>
          </p:cNvSpPr>
          <p:nvPr>
            <p:ph type="dt" sz="half" idx="10"/>
          </p:nvPr>
        </p:nvSpPr>
        <p:spPr/>
        <p:txBody>
          <a:bodyPr/>
          <a:lstStyle/>
          <a:p>
            <a:fld id="{219C66F6-F257-0741-A5C8-9C974F83DFA0}" type="datetimeFigureOut">
              <a:rPr lang="fr-FR" smtClean="0"/>
              <a:t>20/10/2023</a:t>
            </a:fld>
            <a:endParaRPr lang="fr-FR"/>
          </a:p>
        </p:txBody>
      </p:sp>
      <p:sp>
        <p:nvSpPr>
          <p:cNvPr id="5" name="Espace réservé du pied de page 4">
            <a:extLst>
              <a:ext uri="{FF2B5EF4-FFF2-40B4-BE49-F238E27FC236}">
                <a16:creationId xmlns:a16="http://schemas.microsoft.com/office/drawing/2014/main" id="{2A2B32A7-F487-1E42-8FCE-F3E9F42D40E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3B83BB1-08D6-584D-967B-3A2D99EAE5EF}"/>
              </a:ext>
            </a:extLst>
          </p:cNvPr>
          <p:cNvSpPr>
            <a:spLocks noGrp="1"/>
          </p:cNvSpPr>
          <p:nvPr>
            <p:ph type="sldNum" sz="quarter" idx="12"/>
          </p:nvPr>
        </p:nvSpPr>
        <p:spPr/>
        <p:txBody>
          <a:bodyPr/>
          <a:lstStyle/>
          <a:p>
            <a:fld id="{2D49CFE9-83A1-5B41-B9F0-B7EB13A5F685}" type="slidenum">
              <a:rPr lang="fr-FR" smtClean="0"/>
              <a:t>‹N°›</a:t>
            </a:fld>
            <a:endParaRPr lang="fr-FR"/>
          </a:p>
        </p:txBody>
      </p:sp>
    </p:spTree>
    <p:extLst>
      <p:ext uri="{BB962C8B-B14F-4D97-AF65-F5344CB8AC3E}">
        <p14:creationId xmlns:p14="http://schemas.microsoft.com/office/powerpoint/2010/main" val="1010267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1 ne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708441-78EC-46DB-93E5-99C0B4776F82}"/>
              </a:ext>
            </a:extLst>
          </p:cNvPr>
          <p:cNvSpPr/>
          <p:nvPr userDrawn="1"/>
        </p:nvSpPr>
        <p:spPr>
          <a:xfrm>
            <a:off x="5956300" y="6756400"/>
            <a:ext cx="2286000" cy="101600"/>
          </a:xfrm>
          <a:prstGeom prst="rect">
            <a:avLst/>
          </a:prstGeom>
          <a:solidFill>
            <a:srgbClr val="AD9F99"/>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sp>
        <p:nvSpPr>
          <p:cNvPr id="23" name="Picture Placeholder 3">
            <a:extLst>
              <a:ext uri="{FF2B5EF4-FFF2-40B4-BE49-F238E27FC236}">
                <a16:creationId xmlns:a16="http://schemas.microsoft.com/office/drawing/2014/main" id="{04C9275E-CF24-4006-A22E-0EC5736C1768}"/>
              </a:ext>
            </a:extLst>
          </p:cNvPr>
          <p:cNvSpPr>
            <a:spLocks noGrp="1"/>
          </p:cNvSpPr>
          <p:nvPr>
            <p:ph type="pic" sz="quarter" idx="15" hasCustomPrompt="1"/>
          </p:nvPr>
        </p:nvSpPr>
        <p:spPr>
          <a:xfrm>
            <a:off x="1856574" y="1561201"/>
            <a:ext cx="1776413" cy="638175"/>
          </a:xfrm>
          <a:prstGeom prst="rect">
            <a:avLst/>
          </a:prstGeom>
          <a:solidFill>
            <a:schemeClr val="bg2">
              <a:lumMod val="95000"/>
            </a:schemeClr>
          </a:solidFill>
        </p:spPr>
        <p:txBody>
          <a:bodyPr lIns="180000" anchor="ctr"/>
          <a:lstStyle>
            <a:lvl1pPr marL="0" indent="0">
              <a:lnSpc>
                <a:spcPct val="100000"/>
              </a:lnSpc>
              <a:spcBef>
                <a:spcPts val="0"/>
              </a:spcBef>
              <a:buNone/>
              <a:defRPr sz="1050" b="1"/>
            </a:lvl1pPr>
          </a:lstStyle>
          <a:p>
            <a:r>
              <a:rPr lang="fr-FR" dirty="0"/>
              <a:t>Logo </a:t>
            </a:r>
          </a:p>
          <a:p>
            <a:r>
              <a:rPr lang="fr-FR" dirty="0"/>
              <a:t>client</a:t>
            </a:r>
          </a:p>
        </p:txBody>
      </p:sp>
      <p:sp>
        <p:nvSpPr>
          <p:cNvPr id="24" name="Picture Placeholder 17">
            <a:extLst>
              <a:ext uri="{FF2B5EF4-FFF2-40B4-BE49-F238E27FC236}">
                <a16:creationId xmlns:a16="http://schemas.microsoft.com/office/drawing/2014/main" id="{B03C7C49-8B57-46B4-B978-FA7003589578}"/>
              </a:ext>
            </a:extLst>
          </p:cNvPr>
          <p:cNvSpPr txBox="1">
            <a:spLocks/>
          </p:cNvSpPr>
          <p:nvPr userDrawn="1"/>
        </p:nvSpPr>
        <p:spPr>
          <a:xfrm>
            <a:off x="8242300" y="0"/>
            <a:ext cx="3949700" cy="6858000"/>
          </a:xfrm>
          <a:prstGeom prst="rect">
            <a:avLst/>
          </a:prstGeom>
          <a:solidFill>
            <a:srgbClr val="2A2A2A"/>
          </a:solidFill>
        </p:spPr>
        <p:txBody>
          <a:bodyPr tIns="1944000" anchor="ctr"/>
          <a:lstStyle>
            <a:lvl1pPr marL="0" indent="0" algn="ctr" defTabSz="457183" rtl="0" eaLnBrk="1" latinLnBrk="0" hangingPunct="1">
              <a:spcBef>
                <a:spcPct val="20000"/>
              </a:spcBef>
              <a:buFont typeface="Arial"/>
              <a:buNone/>
              <a:defRPr sz="2000" b="1" kern="1200">
                <a:solidFill>
                  <a:schemeClr val="bg1">
                    <a:alpha val="42000"/>
                  </a:schemeClr>
                </a:solidFill>
                <a:latin typeface="+mn-lt"/>
                <a:ea typeface="+mn-ea"/>
                <a:cs typeface="+mn-cs"/>
              </a:defRPr>
            </a:lvl1pPr>
            <a:lvl2pPr marL="742922" indent="-285738" algn="l" defTabSz="457183" rtl="0" eaLnBrk="1" latinLnBrk="0" hangingPunct="1">
              <a:spcBef>
                <a:spcPct val="20000"/>
              </a:spcBef>
              <a:buFont typeface="Arial"/>
              <a:buChar char="–"/>
              <a:defRPr sz="2800" kern="1200">
                <a:solidFill>
                  <a:schemeClr val="tx1"/>
                </a:solidFill>
                <a:latin typeface="+mn-lt"/>
                <a:ea typeface="+mn-ea"/>
                <a:cs typeface="+mn-cs"/>
              </a:defRPr>
            </a:lvl2pPr>
            <a:lvl3pPr marL="1142956" indent="-228590" algn="l" defTabSz="457183" rtl="0" eaLnBrk="1" latinLnBrk="0" hangingPunct="1">
              <a:spcBef>
                <a:spcPct val="20000"/>
              </a:spcBef>
              <a:buFont typeface="Arial"/>
              <a:buChar char="•"/>
              <a:defRPr sz="2400" kern="1200">
                <a:solidFill>
                  <a:schemeClr val="tx1"/>
                </a:solidFill>
                <a:latin typeface="+mn-lt"/>
                <a:ea typeface="+mn-ea"/>
                <a:cs typeface="+mn-cs"/>
              </a:defRPr>
            </a:lvl3pPr>
            <a:lvl4pPr marL="1600138" indent="-228590" algn="l" defTabSz="457183" rtl="0" eaLnBrk="1" latinLnBrk="0" hangingPunct="1">
              <a:spcBef>
                <a:spcPct val="20000"/>
              </a:spcBef>
              <a:buFont typeface="Arial"/>
              <a:buChar char="–"/>
              <a:defRPr sz="2000" kern="1200">
                <a:solidFill>
                  <a:schemeClr val="tx1"/>
                </a:solidFill>
                <a:latin typeface="+mn-lt"/>
                <a:ea typeface="+mn-ea"/>
                <a:cs typeface="+mn-cs"/>
              </a:defRPr>
            </a:lvl4pPr>
            <a:lvl5pPr marL="2057320" indent="-228590" algn="l" defTabSz="457183" rtl="0" eaLnBrk="1" latinLnBrk="0" hangingPunct="1">
              <a:spcBef>
                <a:spcPct val="20000"/>
              </a:spcBef>
              <a:buFont typeface="Arial"/>
              <a:buChar char="»"/>
              <a:defRPr sz="2000" kern="1200">
                <a:solidFill>
                  <a:schemeClr val="tx1"/>
                </a:solidFill>
                <a:latin typeface="+mn-lt"/>
                <a:ea typeface="+mn-ea"/>
                <a:cs typeface="+mn-cs"/>
              </a:defRPr>
            </a:lvl5pPr>
            <a:lvl6pPr marL="2514503" indent="-228590" algn="l" defTabSz="457183" rtl="0" eaLnBrk="1" latinLnBrk="0" hangingPunct="1">
              <a:spcBef>
                <a:spcPct val="20000"/>
              </a:spcBef>
              <a:buFont typeface="Arial"/>
              <a:buChar char="•"/>
              <a:defRPr sz="2000" kern="1200">
                <a:solidFill>
                  <a:schemeClr val="tx1"/>
                </a:solidFill>
                <a:latin typeface="+mn-lt"/>
                <a:ea typeface="+mn-ea"/>
                <a:cs typeface="+mn-cs"/>
              </a:defRPr>
            </a:lvl6pPr>
            <a:lvl7pPr marL="2971685" indent="-228590" algn="l" defTabSz="457183" rtl="0" eaLnBrk="1" latinLnBrk="0" hangingPunct="1">
              <a:spcBef>
                <a:spcPct val="20000"/>
              </a:spcBef>
              <a:buFont typeface="Arial"/>
              <a:buChar char="•"/>
              <a:defRPr sz="2000" kern="1200">
                <a:solidFill>
                  <a:schemeClr val="tx1"/>
                </a:solidFill>
                <a:latin typeface="+mn-lt"/>
                <a:ea typeface="+mn-ea"/>
                <a:cs typeface="+mn-cs"/>
              </a:defRPr>
            </a:lvl7pPr>
            <a:lvl8pPr marL="3428868" indent="-228590" algn="l" defTabSz="457183" rtl="0" eaLnBrk="1" latinLnBrk="0" hangingPunct="1">
              <a:spcBef>
                <a:spcPct val="20000"/>
              </a:spcBef>
              <a:buFont typeface="Arial"/>
              <a:buChar char="•"/>
              <a:defRPr sz="2000" kern="1200">
                <a:solidFill>
                  <a:schemeClr val="tx1"/>
                </a:solidFill>
                <a:latin typeface="+mn-lt"/>
                <a:ea typeface="+mn-ea"/>
                <a:cs typeface="+mn-cs"/>
              </a:defRPr>
            </a:lvl8pPr>
            <a:lvl9pPr marL="3886049" indent="-228590" algn="l" defTabSz="457183"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183" rtl="0" eaLnBrk="1" fontAlgn="auto" latinLnBrk="0" hangingPunct="1">
              <a:lnSpc>
                <a:spcPct val="100000"/>
              </a:lnSpc>
              <a:spcBef>
                <a:spcPct val="20000"/>
              </a:spcBef>
              <a:spcAft>
                <a:spcPts val="0"/>
              </a:spcAft>
              <a:buClrTx/>
              <a:buSzTx/>
              <a:buFont typeface="Arial"/>
              <a:buNone/>
              <a:tabLst/>
              <a:defRPr/>
            </a:pPr>
            <a:endParaRPr kumimoji="0" lang="fr-FR" sz="2000" b="1" i="0" u="none" strike="noStrike" kern="1200" cap="none" spc="0" normalizeH="0" baseline="0" noProof="0" dirty="0">
              <a:ln>
                <a:noFill/>
              </a:ln>
              <a:solidFill>
                <a:srgbClr val="FFFFFF">
                  <a:alpha val="42000"/>
                </a:srgbClr>
              </a:solidFill>
              <a:effectLst/>
              <a:uLnTx/>
              <a:uFillTx/>
              <a:latin typeface="Source Sans Pro"/>
              <a:ea typeface="+mn-ea"/>
              <a:cs typeface="+mn-cs"/>
            </a:endParaRPr>
          </a:p>
        </p:txBody>
      </p:sp>
      <p:sp>
        <p:nvSpPr>
          <p:cNvPr id="27" name="Rectangle 26">
            <a:extLst>
              <a:ext uri="{FF2B5EF4-FFF2-40B4-BE49-F238E27FC236}">
                <a16:creationId xmlns:a16="http://schemas.microsoft.com/office/drawing/2014/main" id="{B854B4DA-30B6-4326-8426-4C0AEE46FF39}"/>
              </a:ext>
            </a:extLst>
          </p:cNvPr>
          <p:cNvSpPr/>
          <p:nvPr userDrawn="1"/>
        </p:nvSpPr>
        <p:spPr>
          <a:xfrm>
            <a:off x="0" y="0"/>
            <a:ext cx="2286000" cy="101600"/>
          </a:xfrm>
          <a:prstGeom prst="rect">
            <a:avLst/>
          </a:prstGeom>
          <a:solidFill>
            <a:srgbClr val="95C11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pic>
        <p:nvPicPr>
          <p:cNvPr id="28" name="Picture 3">
            <a:extLst>
              <a:ext uri="{FF2B5EF4-FFF2-40B4-BE49-F238E27FC236}">
                <a16:creationId xmlns:a16="http://schemas.microsoft.com/office/drawing/2014/main" id="{39137B6A-C4B5-4B52-9EB4-381909299A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95190" y="6350938"/>
            <a:ext cx="1136795" cy="405462"/>
          </a:xfrm>
          <a:prstGeom prst="rect">
            <a:avLst/>
          </a:prstGeom>
        </p:spPr>
      </p:pic>
      <p:sp>
        <p:nvSpPr>
          <p:cNvPr id="15" name="Espace réservé du texte 2">
            <a:extLst>
              <a:ext uri="{FF2B5EF4-FFF2-40B4-BE49-F238E27FC236}">
                <a16:creationId xmlns:a16="http://schemas.microsoft.com/office/drawing/2014/main" id="{86CE82E8-58D3-4559-8E81-FF488DB5BA10}"/>
              </a:ext>
            </a:extLst>
          </p:cNvPr>
          <p:cNvSpPr>
            <a:spLocks noGrp="1"/>
          </p:cNvSpPr>
          <p:nvPr>
            <p:ph type="body" sz="quarter" idx="16" hasCustomPrompt="1"/>
          </p:nvPr>
        </p:nvSpPr>
        <p:spPr>
          <a:xfrm>
            <a:off x="1856574" y="2292253"/>
            <a:ext cx="5461841" cy="575053"/>
          </a:xfrm>
          <a:prstGeom prst="rect">
            <a:avLst/>
          </a:prstGeom>
        </p:spPr>
        <p:txBody>
          <a:bodyPr/>
          <a:lstStyle>
            <a:lvl1pPr marL="0" indent="0">
              <a:buNone/>
              <a:defRPr kumimoji="0" lang="fr-FR" sz="3600" b="1" i="0" u="none" strike="noStrike" cap="none" spc="0" normalizeH="0" baseline="0" smtClean="0">
                <a:ln>
                  <a:noFill/>
                </a:ln>
                <a:solidFill>
                  <a:srgbClr val="676767"/>
                </a:solidFill>
                <a:effectLst/>
                <a:uLnTx/>
                <a:uFillTx/>
                <a:latin typeface="Book Antiqua" panose="02040602050305030304" pitchFamily="18" charset="0"/>
                <a:ea typeface="+mj-ea"/>
                <a:cs typeface="Arial"/>
              </a:defRPr>
            </a:lvl1pPr>
            <a:lvl2pPr>
              <a:defRPr lang="fr-FR" sz="1800" smtClean="0"/>
            </a:lvl2pPr>
            <a:lvl3pPr>
              <a:defRPr lang="fr-FR" sz="1800" smtClean="0"/>
            </a:lvl3pPr>
            <a:lvl4pPr>
              <a:defRPr lang="fr-FR" sz="1800" smtClean="0"/>
            </a:lvl4pPr>
            <a:lvl5pPr>
              <a:defRPr lang="fr-FR" sz="1800"/>
            </a:lvl5pPr>
          </a:lstStyle>
          <a:p>
            <a:pPr marL="342886" marR="0" lvl="0" indent="-342886" fontAlgn="auto">
              <a:lnSpc>
                <a:spcPct val="100000"/>
              </a:lnSpc>
              <a:spcBef>
                <a:spcPct val="0"/>
              </a:spcBef>
              <a:spcAft>
                <a:spcPts val="0"/>
              </a:spcAft>
              <a:buClrTx/>
              <a:buSzTx/>
              <a:tabLst/>
            </a:pPr>
            <a:r>
              <a:rPr lang="fr-FR" dirty="0"/>
              <a:t>Insérez un titre</a:t>
            </a:r>
          </a:p>
        </p:txBody>
      </p:sp>
      <p:sp>
        <p:nvSpPr>
          <p:cNvPr id="16" name="Espace réservé du texte 16">
            <a:extLst>
              <a:ext uri="{FF2B5EF4-FFF2-40B4-BE49-F238E27FC236}">
                <a16:creationId xmlns:a16="http://schemas.microsoft.com/office/drawing/2014/main" id="{647116B0-1F23-491A-B2A5-03630F7C07AC}"/>
              </a:ext>
            </a:extLst>
          </p:cNvPr>
          <p:cNvSpPr>
            <a:spLocks noGrp="1"/>
          </p:cNvSpPr>
          <p:nvPr>
            <p:ph type="body" sz="quarter" idx="18" hasCustomPrompt="1"/>
          </p:nvPr>
        </p:nvSpPr>
        <p:spPr>
          <a:xfrm>
            <a:off x="1856572" y="3801101"/>
            <a:ext cx="4271603" cy="1238098"/>
          </a:xfrm>
          <a:prstGeom prst="rect">
            <a:avLst/>
          </a:prstGeom>
        </p:spPr>
        <p:txBody>
          <a:bodyPr/>
          <a:lstStyle>
            <a:lvl1pPr marL="0" marR="0" indent="0" algn="l" defTabSz="457183" rtl="0" eaLnBrk="1" fontAlgn="auto" latinLnBrk="0" hangingPunct="1">
              <a:lnSpc>
                <a:spcPct val="120000"/>
              </a:lnSpc>
              <a:spcBef>
                <a:spcPts val="0"/>
              </a:spcBef>
              <a:spcAft>
                <a:spcPts val="0"/>
              </a:spcAft>
              <a:buClrTx/>
              <a:buSzTx/>
              <a:buFont typeface="Arial"/>
              <a:buNone/>
              <a:tabLst/>
              <a:defRPr kumimoji="0" lang="fr-FR" sz="1200" b="0" i="0" u="none" strike="noStrike" cap="none" spc="0" normalizeH="0" baseline="0">
                <a:ln>
                  <a:noFill/>
                </a:ln>
                <a:solidFill>
                  <a:srgbClr val="AD9F99"/>
                </a:solidFill>
                <a:effectLst/>
                <a:uLnTx/>
                <a:uFillTx/>
                <a:latin typeface="+mj-lt"/>
              </a:defRPr>
            </a:lvl1pPr>
            <a:lvl2pPr>
              <a:defRPr lang="fr-FR" dirty="0" smtClean="0"/>
            </a:lvl2pPr>
            <a:lvl3pPr>
              <a:defRPr lang="fr-FR" dirty="0" smtClean="0"/>
            </a:lvl3pPr>
            <a:lvl4pPr>
              <a:defRPr lang="fr-FR" dirty="0" smtClean="0"/>
            </a:lvl4pPr>
            <a:lvl5pPr>
              <a:defRPr lang="fr-FR" dirty="0"/>
            </a:lvl5pPr>
          </a:lstStyle>
          <a:p>
            <a:pPr marL="0" marR="0" lvl="0" indent="0" algn="l" defTabSz="457183" rtl="0" eaLnBrk="1" fontAlgn="auto" latinLnBrk="0" hangingPunct="1">
              <a:lnSpc>
                <a:spcPct val="120000"/>
              </a:lnSpc>
              <a:spcBef>
                <a:spcPts val="0"/>
              </a:spcBef>
              <a:spcAft>
                <a:spcPts val="0"/>
              </a:spcAft>
              <a:buClrTx/>
              <a:buSzTx/>
              <a:buFont typeface="Arial"/>
              <a:buNone/>
              <a:tabLst/>
              <a:defRPr/>
            </a:pPr>
            <a:r>
              <a:rPr kumimoji="0" lang="en-US" sz="1200" b="0" i="0" u="none" strike="noStrike" kern="1200" cap="none" spc="0" normalizeH="0" baseline="0" noProof="0" dirty="0">
                <a:ln>
                  <a:noFill/>
                </a:ln>
                <a:solidFill>
                  <a:srgbClr val="AD9F99"/>
                </a:solidFill>
                <a:effectLst/>
                <a:uLnTx/>
                <a:uFillTx/>
                <a:latin typeface="Source Sans Pro"/>
                <a:ea typeface="+mn-ea"/>
                <a:cs typeface="+mn-cs"/>
              </a:rPr>
              <a:t>On the other hand, we denounce with righteous indignation and dislike men who are so beguiled and demoralized by the charms of pleasure of the moment, so blinded by desire, that they cannot foresee the pain and trouble that are bound to ensue; and equal blame belongs to those who fail in their duty</a:t>
            </a:r>
          </a:p>
        </p:txBody>
      </p:sp>
      <p:sp>
        <p:nvSpPr>
          <p:cNvPr id="12" name="Espace réservé du texte 11">
            <a:extLst>
              <a:ext uri="{FF2B5EF4-FFF2-40B4-BE49-F238E27FC236}">
                <a16:creationId xmlns:a16="http://schemas.microsoft.com/office/drawing/2014/main" id="{79199059-E810-405E-AC32-FE28637F96B5}"/>
              </a:ext>
            </a:extLst>
          </p:cNvPr>
          <p:cNvSpPr>
            <a:spLocks noGrp="1"/>
          </p:cNvSpPr>
          <p:nvPr>
            <p:ph type="body" sz="quarter" idx="20" hasCustomPrompt="1"/>
          </p:nvPr>
        </p:nvSpPr>
        <p:spPr>
          <a:xfrm>
            <a:off x="1855788" y="2909395"/>
            <a:ext cx="5462587" cy="844550"/>
          </a:xfrm>
          <a:prstGeom prst="rect">
            <a:avLst/>
          </a:prstGeom>
        </p:spPr>
        <p:txBody>
          <a:bodyPr/>
          <a:lstStyle>
            <a:lvl1pPr marL="0" indent="0">
              <a:buNone/>
              <a:defRPr sz="2400">
                <a:solidFill>
                  <a:srgbClr val="2A2A2A"/>
                </a:solidFill>
                <a:latin typeface="Book Antiqua" panose="02040602050305030304" pitchFamily="18" charset="0"/>
              </a:defRPr>
            </a:lvl1pPr>
          </a:lstStyle>
          <a:p>
            <a:pPr lvl="0"/>
            <a:r>
              <a:rPr lang="fr-FR" dirty="0"/>
              <a:t>Insérez un sous-titre</a:t>
            </a:r>
          </a:p>
        </p:txBody>
      </p:sp>
      <p:sp>
        <p:nvSpPr>
          <p:cNvPr id="17" name="Espace réservé du texte 16">
            <a:extLst>
              <a:ext uri="{FF2B5EF4-FFF2-40B4-BE49-F238E27FC236}">
                <a16:creationId xmlns:a16="http://schemas.microsoft.com/office/drawing/2014/main" id="{EAA874D2-243B-40D7-AFB6-903D07EA48B8}"/>
              </a:ext>
            </a:extLst>
          </p:cNvPr>
          <p:cNvSpPr>
            <a:spLocks noGrp="1"/>
          </p:cNvSpPr>
          <p:nvPr>
            <p:ph type="body" sz="quarter" idx="21" hasCustomPrompt="1"/>
          </p:nvPr>
        </p:nvSpPr>
        <p:spPr>
          <a:xfrm rot="16200000">
            <a:off x="-962303" y="3471874"/>
            <a:ext cx="4456518" cy="635170"/>
          </a:xfrm>
          <a:prstGeom prst="rect">
            <a:avLst/>
          </a:prstGeom>
        </p:spPr>
        <p:txBody>
          <a:bodyPr/>
          <a:lstStyle>
            <a:lvl1pPr marL="0" indent="0">
              <a:buNone/>
              <a:defRPr b="1">
                <a:solidFill>
                  <a:srgbClr val="EFECEB"/>
                </a:solidFill>
                <a:latin typeface="Book Antiqua" panose="02040602050305030304" pitchFamily="18" charset="0"/>
              </a:defRPr>
            </a:lvl1pPr>
          </a:lstStyle>
          <a:p>
            <a:pPr lvl="0"/>
            <a:r>
              <a:rPr lang="fr-FR" dirty="0"/>
              <a:t>Insérez une date</a:t>
            </a:r>
          </a:p>
        </p:txBody>
      </p:sp>
      <p:pic>
        <p:nvPicPr>
          <p:cNvPr id="3" name="Image 2">
            <a:extLst>
              <a:ext uri="{FF2B5EF4-FFF2-40B4-BE49-F238E27FC236}">
                <a16:creationId xmlns:a16="http://schemas.microsoft.com/office/drawing/2014/main" id="{4DDA555B-E86E-41ED-A760-E9EED168140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8242260" y="0"/>
            <a:ext cx="3938017" cy="6858000"/>
          </a:xfrm>
          <a:prstGeom prst="rect">
            <a:avLst/>
          </a:prstGeom>
        </p:spPr>
      </p:pic>
      <p:sp>
        <p:nvSpPr>
          <p:cNvPr id="4" name="Rectangle 3">
            <a:extLst>
              <a:ext uri="{FF2B5EF4-FFF2-40B4-BE49-F238E27FC236}">
                <a16:creationId xmlns:a16="http://schemas.microsoft.com/office/drawing/2014/main" id="{9F07D843-F79D-4888-978E-88B6DA60F304}"/>
              </a:ext>
            </a:extLst>
          </p:cNvPr>
          <p:cNvSpPr/>
          <p:nvPr userDrawn="1"/>
        </p:nvSpPr>
        <p:spPr>
          <a:xfrm>
            <a:off x="8224344" y="6712124"/>
            <a:ext cx="2155759" cy="149512"/>
          </a:xfrm>
          <a:prstGeom prst="rect">
            <a:avLst/>
          </a:prstGeom>
          <a:noFill/>
          <a:ln w="635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fr-FR" sz="700" b="1" i="1" dirty="0">
                <a:solidFill>
                  <a:schemeClr val="bg1"/>
                </a:solidFill>
                <a:latin typeface="Arial" panose="020B0604020202020204" pitchFamily="34" charset="0"/>
                <a:cs typeface="Arial" panose="020B0604020202020204" pitchFamily="34" charset="0"/>
              </a:rPr>
              <a:t>Fresque réalisée par Jo Di Bona</a:t>
            </a:r>
          </a:p>
        </p:txBody>
      </p:sp>
    </p:spTree>
    <p:extLst>
      <p:ext uri="{BB962C8B-B14F-4D97-AF65-F5344CB8AC3E}">
        <p14:creationId xmlns:p14="http://schemas.microsoft.com/office/powerpoint/2010/main" val="835843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2 ne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708441-78EC-46DB-93E5-99C0B4776F82}"/>
              </a:ext>
            </a:extLst>
          </p:cNvPr>
          <p:cNvSpPr/>
          <p:nvPr userDrawn="1"/>
        </p:nvSpPr>
        <p:spPr>
          <a:xfrm>
            <a:off x="5956300" y="6756400"/>
            <a:ext cx="2286000" cy="101600"/>
          </a:xfrm>
          <a:prstGeom prst="rect">
            <a:avLst/>
          </a:prstGeom>
          <a:solidFill>
            <a:srgbClr val="AD9F99"/>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sp>
        <p:nvSpPr>
          <p:cNvPr id="23" name="Picture Placeholder 3">
            <a:extLst>
              <a:ext uri="{FF2B5EF4-FFF2-40B4-BE49-F238E27FC236}">
                <a16:creationId xmlns:a16="http://schemas.microsoft.com/office/drawing/2014/main" id="{04C9275E-CF24-4006-A22E-0EC5736C1768}"/>
              </a:ext>
            </a:extLst>
          </p:cNvPr>
          <p:cNvSpPr>
            <a:spLocks noGrp="1"/>
          </p:cNvSpPr>
          <p:nvPr>
            <p:ph type="pic" sz="quarter" idx="15" hasCustomPrompt="1"/>
          </p:nvPr>
        </p:nvSpPr>
        <p:spPr>
          <a:xfrm>
            <a:off x="1856574" y="1561201"/>
            <a:ext cx="1776413" cy="638175"/>
          </a:xfrm>
          <a:prstGeom prst="rect">
            <a:avLst/>
          </a:prstGeom>
          <a:solidFill>
            <a:schemeClr val="bg2">
              <a:lumMod val="95000"/>
            </a:schemeClr>
          </a:solidFill>
        </p:spPr>
        <p:txBody>
          <a:bodyPr lIns="180000" anchor="ctr"/>
          <a:lstStyle>
            <a:lvl1pPr marL="0" indent="0">
              <a:lnSpc>
                <a:spcPct val="100000"/>
              </a:lnSpc>
              <a:spcBef>
                <a:spcPts val="0"/>
              </a:spcBef>
              <a:buNone/>
              <a:defRPr sz="1050" b="1"/>
            </a:lvl1pPr>
          </a:lstStyle>
          <a:p>
            <a:r>
              <a:rPr lang="fr-FR" dirty="0"/>
              <a:t>Logo </a:t>
            </a:r>
          </a:p>
          <a:p>
            <a:r>
              <a:rPr lang="fr-FR" dirty="0"/>
              <a:t>client</a:t>
            </a:r>
          </a:p>
        </p:txBody>
      </p:sp>
      <p:sp>
        <p:nvSpPr>
          <p:cNvPr id="24" name="Picture Placeholder 17">
            <a:extLst>
              <a:ext uri="{FF2B5EF4-FFF2-40B4-BE49-F238E27FC236}">
                <a16:creationId xmlns:a16="http://schemas.microsoft.com/office/drawing/2014/main" id="{B03C7C49-8B57-46B4-B978-FA7003589578}"/>
              </a:ext>
            </a:extLst>
          </p:cNvPr>
          <p:cNvSpPr txBox="1">
            <a:spLocks/>
          </p:cNvSpPr>
          <p:nvPr userDrawn="1"/>
        </p:nvSpPr>
        <p:spPr>
          <a:xfrm>
            <a:off x="8242300" y="0"/>
            <a:ext cx="3949700" cy="6858000"/>
          </a:xfrm>
          <a:prstGeom prst="rect">
            <a:avLst/>
          </a:prstGeom>
          <a:solidFill>
            <a:srgbClr val="2A2A2A"/>
          </a:solidFill>
        </p:spPr>
        <p:txBody>
          <a:bodyPr tIns="1944000" anchor="ctr"/>
          <a:lstStyle>
            <a:lvl1pPr marL="0" indent="0" algn="ctr" defTabSz="457183" rtl="0" eaLnBrk="1" latinLnBrk="0" hangingPunct="1">
              <a:spcBef>
                <a:spcPct val="20000"/>
              </a:spcBef>
              <a:buFont typeface="Arial"/>
              <a:buNone/>
              <a:defRPr sz="2000" b="1" kern="1200">
                <a:solidFill>
                  <a:schemeClr val="bg1">
                    <a:alpha val="42000"/>
                  </a:schemeClr>
                </a:solidFill>
                <a:latin typeface="+mn-lt"/>
                <a:ea typeface="+mn-ea"/>
                <a:cs typeface="+mn-cs"/>
              </a:defRPr>
            </a:lvl1pPr>
            <a:lvl2pPr marL="742922" indent="-285738" algn="l" defTabSz="457183" rtl="0" eaLnBrk="1" latinLnBrk="0" hangingPunct="1">
              <a:spcBef>
                <a:spcPct val="20000"/>
              </a:spcBef>
              <a:buFont typeface="Arial"/>
              <a:buChar char="–"/>
              <a:defRPr sz="2800" kern="1200">
                <a:solidFill>
                  <a:schemeClr val="tx1"/>
                </a:solidFill>
                <a:latin typeface="+mn-lt"/>
                <a:ea typeface="+mn-ea"/>
                <a:cs typeface="+mn-cs"/>
              </a:defRPr>
            </a:lvl2pPr>
            <a:lvl3pPr marL="1142956" indent="-228590" algn="l" defTabSz="457183" rtl="0" eaLnBrk="1" latinLnBrk="0" hangingPunct="1">
              <a:spcBef>
                <a:spcPct val="20000"/>
              </a:spcBef>
              <a:buFont typeface="Arial"/>
              <a:buChar char="•"/>
              <a:defRPr sz="2400" kern="1200">
                <a:solidFill>
                  <a:schemeClr val="tx1"/>
                </a:solidFill>
                <a:latin typeface="+mn-lt"/>
                <a:ea typeface="+mn-ea"/>
                <a:cs typeface="+mn-cs"/>
              </a:defRPr>
            </a:lvl3pPr>
            <a:lvl4pPr marL="1600138" indent="-228590" algn="l" defTabSz="457183" rtl="0" eaLnBrk="1" latinLnBrk="0" hangingPunct="1">
              <a:spcBef>
                <a:spcPct val="20000"/>
              </a:spcBef>
              <a:buFont typeface="Arial"/>
              <a:buChar char="–"/>
              <a:defRPr sz="2000" kern="1200">
                <a:solidFill>
                  <a:schemeClr val="tx1"/>
                </a:solidFill>
                <a:latin typeface="+mn-lt"/>
                <a:ea typeface="+mn-ea"/>
                <a:cs typeface="+mn-cs"/>
              </a:defRPr>
            </a:lvl4pPr>
            <a:lvl5pPr marL="2057320" indent="-228590" algn="l" defTabSz="457183" rtl="0" eaLnBrk="1" latinLnBrk="0" hangingPunct="1">
              <a:spcBef>
                <a:spcPct val="20000"/>
              </a:spcBef>
              <a:buFont typeface="Arial"/>
              <a:buChar char="»"/>
              <a:defRPr sz="2000" kern="1200">
                <a:solidFill>
                  <a:schemeClr val="tx1"/>
                </a:solidFill>
                <a:latin typeface="+mn-lt"/>
                <a:ea typeface="+mn-ea"/>
                <a:cs typeface="+mn-cs"/>
              </a:defRPr>
            </a:lvl5pPr>
            <a:lvl6pPr marL="2514503" indent="-228590" algn="l" defTabSz="457183" rtl="0" eaLnBrk="1" latinLnBrk="0" hangingPunct="1">
              <a:spcBef>
                <a:spcPct val="20000"/>
              </a:spcBef>
              <a:buFont typeface="Arial"/>
              <a:buChar char="•"/>
              <a:defRPr sz="2000" kern="1200">
                <a:solidFill>
                  <a:schemeClr val="tx1"/>
                </a:solidFill>
                <a:latin typeface="+mn-lt"/>
                <a:ea typeface="+mn-ea"/>
                <a:cs typeface="+mn-cs"/>
              </a:defRPr>
            </a:lvl6pPr>
            <a:lvl7pPr marL="2971685" indent="-228590" algn="l" defTabSz="457183" rtl="0" eaLnBrk="1" latinLnBrk="0" hangingPunct="1">
              <a:spcBef>
                <a:spcPct val="20000"/>
              </a:spcBef>
              <a:buFont typeface="Arial"/>
              <a:buChar char="•"/>
              <a:defRPr sz="2000" kern="1200">
                <a:solidFill>
                  <a:schemeClr val="tx1"/>
                </a:solidFill>
                <a:latin typeface="+mn-lt"/>
                <a:ea typeface="+mn-ea"/>
                <a:cs typeface="+mn-cs"/>
              </a:defRPr>
            </a:lvl7pPr>
            <a:lvl8pPr marL="3428868" indent="-228590" algn="l" defTabSz="457183" rtl="0" eaLnBrk="1" latinLnBrk="0" hangingPunct="1">
              <a:spcBef>
                <a:spcPct val="20000"/>
              </a:spcBef>
              <a:buFont typeface="Arial"/>
              <a:buChar char="•"/>
              <a:defRPr sz="2000" kern="1200">
                <a:solidFill>
                  <a:schemeClr val="tx1"/>
                </a:solidFill>
                <a:latin typeface="+mn-lt"/>
                <a:ea typeface="+mn-ea"/>
                <a:cs typeface="+mn-cs"/>
              </a:defRPr>
            </a:lvl8pPr>
            <a:lvl9pPr marL="3886049" indent="-228590" algn="l" defTabSz="457183"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183" rtl="0" eaLnBrk="1" fontAlgn="auto" latinLnBrk="0" hangingPunct="1">
              <a:lnSpc>
                <a:spcPct val="100000"/>
              </a:lnSpc>
              <a:spcBef>
                <a:spcPct val="20000"/>
              </a:spcBef>
              <a:spcAft>
                <a:spcPts val="0"/>
              </a:spcAft>
              <a:buClrTx/>
              <a:buSzTx/>
              <a:buFont typeface="Arial"/>
              <a:buNone/>
              <a:tabLst/>
              <a:defRPr/>
            </a:pPr>
            <a:endParaRPr kumimoji="0" lang="fr-FR" sz="2000" b="1" i="0" u="none" strike="noStrike" kern="1200" cap="none" spc="0" normalizeH="0" baseline="0" noProof="0" dirty="0">
              <a:ln>
                <a:noFill/>
              </a:ln>
              <a:solidFill>
                <a:srgbClr val="FFFFFF">
                  <a:alpha val="42000"/>
                </a:srgbClr>
              </a:solidFill>
              <a:effectLst/>
              <a:uLnTx/>
              <a:uFillTx/>
              <a:latin typeface="Source Sans Pro"/>
              <a:ea typeface="+mn-ea"/>
              <a:cs typeface="+mn-cs"/>
            </a:endParaRPr>
          </a:p>
        </p:txBody>
      </p:sp>
      <p:sp>
        <p:nvSpPr>
          <p:cNvPr id="27" name="Rectangle 26">
            <a:extLst>
              <a:ext uri="{FF2B5EF4-FFF2-40B4-BE49-F238E27FC236}">
                <a16:creationId xmlns:a16="http://schemas.microsoft.com/office/drawing/2014/main" id="{B854B4DA-30B6-4326-8426-4C0AEE46FF39}"/>
              </a:ext>
            </a:extLst>
          </p:cNvPr>
          <p:cNvSpPr/>
          <p:nvPr userDrawn="1"/>
        </p:nvSpPr>
        <p:spPr>
          <a:xfrm>
            <a:off x="0" y="0"/>
            <a:ext cx="2286000" cy="101600"/>
          </a:xfrm>
          <a:prstGeom prst="rect">
            <a:avLst/>
          </a:prstGeom>
          <a:solidFill>
            <a:srgbClr val="95C11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pic>
        <p:nvPicPr>
          <p:cNvPr id="28" name="Picture 3">
            <a:extLst>
              <a:ext uri="{FF2B5EF4-FFF2-40B4-BE49-F238E27FC236}">
                <a16:creationId xmlns:a16="http://schemas.microsoft.com/office/drawing/2014/main" id="{39137B6A-C4B5-4B52-9EB4-381909299A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95190" y="6350938"/>
            <a:ext cx="1136795" cy="405462"/>
          </a:xfrm>
          <a:prstGeom prst="rect">
            <a:avLst/>
          </a:prstGeom>
        </p:spPr>
      </p:pic>
      <p:sp>
        <p:nvSpPr>
          <p:cNvPr id="15" name="Espace réservé du texte 2">
            <a:extLst>
              <a:ext uri="{FF2B5EF4-FFF2-40B4-BE49-F238E27FC236}">
                <a16:creationId xmlns:a16="http://schemas.microsoft.com/office/drawing/2014/main" id="{86CE82E8-58D3-4559-8E81-FF488DB5BA10}"/>
              </a:ext>
            </a:extLst>
          </p:cNvPr>
          <p:cNvSpPr>
            <a:spLocks noGrp="1"/>
          </p:cNvSpPr>
          <p:nvPr>
            <p:ph type="body" sz="quarter" idx="16" hasCustomPrompt="1"/>
          </p:nvPr>
        </p:nvSpPr>
        <p:spPr>
          <a:xfrm>
            <a:off x="1856574" y="2292253"/>
            <a:ext cx="5461841" cy="575053"/>
          </a:xfrm>
          <a:prstGeom prst="rect">
            <a:avLst/>
          </a:prstGeom>
        </p:spPr>
        <p:txBody>
          <a:bodyPr/>
          <a:lstStyle>
            <a:lvl1pPr marL="0" indent="0">
              <a:buNone/>
              <a:defRPr kumimoji="0" lang="fr-FR" sz="3600" b="1" i="0" u="none" strike="noStrike" cap="none" spc="0" normalizeH="0" baseline="0" smtClean="0">
                <a:ln>
                  <a:noFill/>
                </a:ln>
                <a:solidFill>
                  <a:srgbClr val="676767"/>
                </a:solidFill>
                <a:effectLst/>
                <a:uLnTx/>
                <a:uFillTx/>
                <a:latin typeface="Book Antiqua" panose="02040602050305030304" pitchFamily="18" charset="0"/>
                <a:ea typeface="+mj-ea"/>
                <a:cs typeface="Arial"/>
              </a:defRPr>
            </a:lvl1pPr>
            <a:lvl2pPr>
              <a:defRPr lang="fr-FR" sz="1800" smtClean="0"/>
            </a:lvl2pPr>
            <a:lvl3pPr>
              <a:defRPr lang="fr-FR" sz="1800" smtClean="0"/>
            </a:lvl3pPr>
            <a:lvl4pPr>
              <a:defRPr lang="fr-FR" sz="1800" smtClean="0"/>
            </a:lvl4pPr>
            <a:lvl5pPr>
              <a:defRPr lang="fr-FR" sz="1800"/>
            </a:lvl5pPr>
          </a:lstStyle>
          <a:p>
            <a:pPr marL="342886" marR="0" lvl="0" indent="-342886" fontAlgn="auto">
              <a:lnSpc>
                <a:spcPct val="100000"/>
              </a:lnSpc>
              <a:spcBef>
                <a:spcPct val="0"/>
              </a:spcBef>
              <a:spcAft>
                <a:spcPts val="0"/>
              </a:spcAft>
              <a:buClrTx/>
              <a:buSzTx/>
              <a:tabLst/>
            </a:pPr>
            <a:r>
              <a:rPr lang="fr-FR" dirty="0"/>
              <a:t>Insérez un titre</a:t>
            </a:r>
          </a:p>
        </p:txBody>
      </p:sp>
      <p:sp>
        <p:nvSpPr>
          <p:cNvPr id="16" name="Espace réservé du texte 16">
            <a:extLst>
              <a:ext uri="{FF2B5EF4-FFF2-40B4-BE49-F238E27FC236}">
                <a16:creationId xmlns:a16="http://schemas.microsoft.com/office/drawing/2014/main" id="{647116B0-1F23-491A-B2A5-03630F7C07AC}"/>
              </a:ext>
            </a:extLst>
          </p:cNvPr>
          <p:cNvSpPr>
            <a:spLocks noGrp="1"/>
          </p:cNvSpPr>
          <p:nvPr>
            <p:ph type="body" sz="quarter" idx="18" hasCustomPrompt="1"/>
          </p:nvPr>
        </p:nvSpPr>
        <p:spPr>
          <a:xfrm>
            <a:off x="1856572" y="3801101"/>
            <a:ext cx="4271603" cy="1238098"/>
          </a:xfrm>
          <a:prstGeom prst="rect">
            <a:avLst/>
          </a:prstGeom>
        </p:spPr>
        <p:txBody>
          <a:bodyPr/>
          <a:lstStyle>
            <a:lvl1pPr marL="0" marR="0" indent="0" algn="l" defTabSz="457183" rtl="0" eaLnBrk="1" fontAlgn="auto" latinLnBrk="0" hangingPunct="1">
              <a:lnSpc>
                <a:spcPct val="120000"/>
              </a:lnSpc>
              <a:spcBef>
                <a:spcPts val="0"/>
              </a:spcBef>
              <a:spcAft>
                <a:spcPts val="0"/>
              </a:spcAft>
              <a:buClrTx/>
              <a:buSzTx/>
              <a:buFont typeface="Arial"/>
              <a:buNone/>
              <a:tabLst/>
              <a:defRPr kumimoji="0" lang="fr-FR" sz="1200" b="0" i="0" u="none" strike="noStrike" cap="none" spc="0" normalizeH="0" baseline="0">
                <a:ln>
                  <a:noFill/>
                </a:ln>
                <a:solidFill>
                  <a:srgbClr val="AD9F99"/>
                </a:solidFill>
                <a:effectLst/>
                <a:uLnTx/>
                <a:uFillTx/>
                <a:latin typeface="+mj-lt"/>
              </a:defRPr>
            </a:lvl1pPr>
            <a:lvl2pPr>
              <a:defRPr lang="fr-FR" dirty="0" smtClean="0"/>
            </a:lvl2pPr>
            <a:lvl3pPr>
              <a:defRPr lang="fr-FR" dirty="0" smtClean="0"/>
            </a:lvl3pPr>
            <a:lvl4pPr>
              <a:defRPr lang="fr-FR" dirty="0" smtClean="0"/>
            </a:lvl4pPr>
            <a:lvl5pPr>
              <a:defRPr lang="fr-FR" dirty="0"/>
            </a:lvl5pPr>
          </a:lstStyle>
          <a:p>
            <a:pPr marL="0" marR="0" lvl="0" indent="0" algn="l" defTabSz="457183" rtl="0" eaLnBrk="1" fontAlgn="auto" latinLnBrk="0" hangingPunct="1">
              <a:lnSpc>
                <a:spcPct val="120000"/>
              </a:lnSpc>
              <a:spcBef>
                <a:spcPts val="0"/>
              </a:spcBef>
              <a:spcAft>
                <a:spcPts val="0"/>
              </a:spcAft>
              <a:buClrTx/>
              <a:buSzTx/>
              <a:buFont typeface="Arial"/>
              <a:buNone/>
              <a:tabLst/>
              <a:defRPr/>
            </a:pPr>
            <a:r>
              <a:rPr kumimoji="0" lang="en-US" sz="1200" b="0" i="0" u="none" strike="noStrike" kern="1200" cap="none" spc="0" normalizeH="0" baseline="0" noProof="0" dirty="0">
                <a:ln>
                  <a:noFill/>
                </a:ln>
                <a:solidFill>
                  <a:srgbClr val="AD9F99"/>
                </a:solidFill>
                <a:effectLst/>
                <a:uLnTx/>
                <a:uFillTx/>
                <a:latin typeface="Source Sans Pro"/>
                <a:ea typeface="+mn-ea"/>
                <a:cs typeface="+mn-cs"/>
              </a:rPr>
              <a:t>On the other hand, we denounce with righteous indignation and dislike men who are so beguiled and demoralized by the charms of pleasure of the moment, so blinded by desire, that they cannot foresee the pain and trouble that are bound to ensue; and equal blame belongs to those who fail in their duty</a:t>
            </a:r>
          </a:p>
        </p:txBody>
      </p:sp>
      <p:sp>
        <p:nvSpPr>
          <p:cNvPr id="12" name="Espace réservé du texte 11">
            <a:extLst>
              <a:ext uri="{FF2B5EF4-FFF2-40B4-BE49-F238E27FC236}">
                <a16:creationId xmlns:a16="http://schemas.microsoft.com/office/drawing/2014/main" id="{79199059-E810-405E-AC32-FE28637F96B5}"/>
              </a:ext>
            </a:extLst>
          </p:cNvPr>
          <p:cNvSpPr>
            <a:spLocks noGrp="1"/>
          </p:cNvSpPr>
          <p:nvPr>
            <p:ph type="body" sz="quarter" idx="20" hasCustomPrompt="1"/>
          </p:nvPr>
        </p:nvSpPr>
        <p:spPr>
          <a:xfrm>
            <a:off x="1855788" y="2909395"/>
            <a:ext cx="5462587" cy="844550"/>
          </a:xfrm>
          <a:prstGeom prst="rect">
            <a:avLst/>
          </a:prstGeom>
        </p:spPr>
        <p:txBody>
          <a:bodyPr/>
          <a:lstStyle>
            <a:lvl1pPr marL="0" indent="0">
              <a:buNone/>
              <a:defRPr sz="2400">
                <a:solidFill>
                  <a:srgbClr val="2A2A2A"/>
                </a:solidFill>
                <a:latin typeface="Book Antiqua" panose="02040602050305030304" pitchFamily="18" charset="0"/>
              </a:defRPr>
            </a:lvl1pPr>
          </a:lstStyle>
          <a:p>
            <a:pPr lvl="0"/>
            <a:r>
              <a:rPr lang="fr-FR" dirty="0"/>
              <a:t>Insérez un sous-titre</a:t>
            </a:r>
          </a:p>
        </p:txBody>
      </p:sp>
      <p:sp>
        <p:nvSpPr>
          <p:cNvPr id="17" name="Espace réservé du texte 16">
            <a:extLst>
              <a:ext uri="{FF2B5EF4-FFF2-40B4-BE49-F238E27FC236}">
                <a16:creationId xmlns:a16="http://schemas.microsoft.com/office/drawing/2014/main" id="{EAA874D2-243B-40D7-AFB6-903D07EA48B8}"/>
              </a:ext>
            </a:extLst>
          </p:cNvPr>
          <p:cNvSpPr>
            <a:spLocks noGrp="1"/>
          </p:cNvSpPr>
          <p:nvPr>
            <p:ph type="body" sz="quarter" idx="21" hasCustomPrompt="1"/>
          </p:nvPr>
        </p:nvSpPr>
        <p:spPr>
          <a:xfrm rot="16200000">
            <a:off x="-962303" y="3471874"/>
            <a:ext cx="4456518" cy="635170"/>
          </a:xfrm>
          <a:prstGeom prst="rect">
            <a:avLst/>
          </a:prstGeom>
        </p:spPr>
        <p:txBody>
          <a:bodyPr/>
          <a:lstStyle>
            <a:lvl1pPr marL="0" indent="0">
              <a:buNone/>
              <a:defRPr b="1">
                <a:solidFill>
                  <a:srgbClr val="EFECEB"/>
                </a:solidFill>
                <a:latin typeface="Book Antiqua" panose="02040602050305030304" pitchFamily="18" charset="0"/>
              </a:defRPr>
            </a:lvl1pPr>
          </a:lstStyle>
          <a:p>
            <a:pPr lvl="0"/>
            <a:r>
              <a:rPr lang="fr-FR" dirty="0"/>
              <a:t>Insérez une date</a:t>
            </a:r>
          </a:p>
        </p:txBody>
      </p:sp>
      <p:pic>
        <p:nvPicPr>
          <p:cNvPr id="4" name="Image 3">
            <a:extLst>
              <a:ext uri="{FF2B5EF4-FFF2-40B4-BE49-F238E27FC236}">
                <a16:creationId xmlns:a16="http://schemas.microsoft.com/office/drawing/2014/main" id="{3E6958F3-FB4D-4523-AE67-EEA9BAB42B4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6"/>
          <a:stretch/>
        </p:blipFill>
        <p:spPr>
          <a:xfrm>
            <a:off x="8242300" y="-4530"/>
            <a:ext cx="3949700" cy="6858000"/>
          </a:xfrm>
          <a:prstGeom prst="rect">
            <a:avLst/>
          </a:prstGeom>
        </p:spPr>
      </p:pic>
      <p:sp>
        <p:nvSpPr>
          <p:cNvPr id="13" name="Rectangle 12">
            <a:extLst>
              <a:ext uri="{FF2B5EF4-FFF2-40B4-BE49-F238E27FC236}">
                <a16:creationId xmlns:a16="http://schemas.microsoft.com/office/drawing/2014/main" id="{AE632D35-62E2-4A0B-A700-6124D3403A9B}"/>
              </a:ext>
            </a:extLst>
          </p:cNvPr>
          <p:cNvSpPr/>
          <p:nvPr userDrawn="1"/>
        </p:nvSpPr>
        <p:spPr>
          <a:xfrm>
            <a:off x="8224344" y="6712124"/>
            <a:ext cx="2155759" cy="149512"/>
          </a:xfrm>
          <a:prstGeom prst="rect">
            <a:avLst/>
          </a:prstGeom>
          <a:noFill/>
          <a:ln w="635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fr-FR" sz="700" b="1" i="1" dirty="0">
                <a:solidFill>
                  <a:schemeClr val="bg1"/>
                </a:solidFill>
                <a:latin typeface="Arial" panose="020B0604020202020204" pitchFamily="34" charset="0"/>
                <a:cs typeface="Arial" panose="020B0604020202020204" pitchFamily="34" charset="0"/>
              </a:rPr>
              <a:t>Fresque réalisée par Jo Di Bona</a:t>
            </a:r>
          </a:p>
        </p:txBody>
      </p:sp>
    </p:spTree>
    <p:extLst>
      <p:ext uri="{BB962C8B-B14F-4D97-AF65-F5344CB8AC3E}">
        <p14:creationId xmlns:p14="http://schemas.microsoft.com/office/powerpoint/2010/main" val="1672644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 3 ne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708441-78EC-46DB-93E5-99C0B4776F82}"/>
              </a:ext>
            </a:extLst>
          </p:cNvPr>
          <p:cNvSpPr/>
          <p:nvPr userDrawn="1"/>
        </p:nvSpPr>
        <p:spPr>
          <a:xfrm>
            <a:off x="5956300" y="6756400"/>
            <a:ext cx="2286000" cy="101600"/>
          </a:xfrm>
          <a:prstGeom prst="rect">
            <a:avLst/>
          </a:prstGeom>
          <a:solidFill>
            <a:srgbClr val="AD9F99"/>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sp>
        <p:nvSpPr>
          <p:cNvPr id="22" name="Picture Placeholder 17">
            <a:extLst>
              <a:ext uri="{FF2B5EF4-FFF2-40B4-BE49-F238E27FC236}">
                <a16:creationId xmlns:a16="http://schemas.microsoft.com/office/drawing/2014/main" id="{8FDB097B-DFFF-49EE-B58F-4DE441F0E51C}"/>
              </a:ext>
            </a:extLst>
          </p:cNvPr>
          <p:cNvSpPr>
            <a:spLocks noGrp="1"/>
          </p:cNvSpPr>
          <p:nvPr>
            <p:ph type="pic" sz="quarter" idx="11" hasCustomPrompt="1"/>
          </p:nvPr>
        </p:nvSpPr>
        <p:spPr>
          <a:xfrm>
            <a:off x="8242300" y="0"/>
            <a:ext cx="3949700" cy="6858000"/>
          </a:xfrm>
          <a:prstGeom prst="rect">
            <a:avLst/>
          </a:prstGeom>
          <a:solidFill>
            <a:srgbClr val="2A2A2A"/>
          </a:solidFill>
        </p:spPr>
        <p:txBody>
          <a:bodyPr tIns="1944000" anchor="ctr"/>
          <a:lstStyle>
            <a:lvl1pPr>
              <a:defRPr kumimoji="0" lang="fr-FR" sz="2000" b="1" i="0" u="none" strike="noStrike" cap="none" spc="0" normalizeH="0" baseline="0" dirty="0">
                <a:ln>
                  <a:noFill/>
                </a:ln>
                <a:solidFill>
                  <a:srgbClr val="FFFFFF">
                    <a:alpha val="42000"/>
                  </a:srgbClr>
                </a:solidFill>
                <a:effectLst/>
                <a:uLnTx/>
                <a:uFillTx/>
                <a:latin typeface="Source Sans Pro"/>
              </a:defRPr>
            </a:lvl1pPr>
          </a:lstStyle>
          <a:p>
            <a:pPr marL="0" marR="0" lvl="0" indent="0" algn="ctr" fontAlgn="auto">
              <a:lnSpc>
                <a:spcPct val="100000"/>
              </a:lnSpc>
              <a:spcAft>
                <a:spcPts val="0"/>
              </a:spcAft>
              <a:buClrTx/>
              <a:buSzTx/>
              <a:buNone/>
              <a:tabLst/>
            </a:pPr>
            <a:r>
              <a:rPr lang="fr-FR" dirty="0"/>
              <a:t>INSÉREZ UNE IMAGE</a:t>
            </a:r>
          </a:p>
        </p:txBody>
      </p:sp>
      <p:sp>
        <p:nvSpPr>
          <p:cNvPr id="23" name="Picture Placeholder 3">
            <a:extLst>
              <a:ext uri="{FF2B5EF4-FFF2-40B4-BE49-F238E27FC236}">
                <a16:creationId xmlns:a16="http://schemas.microsoft.com/office/drawing/2014/main" id="{04C9275E-CF24-4006-A22E-0EC5736C1768}"/>
              </a:ext>
            </a:extLst>
          </p:cNvPr>
          <p:cNvSpPr>
            <a:spLocks noGrp="1"/>
          </p:cNvSpPr>
          <p:nvPr>
            <p:ph type="pic" sz="quarter" idx="15" hasCustomPrompt="1"/>
          </p:nvPr>
        </p:nvSpPr>
        <p:spPr>
          <a:xfrm>
            <a:off x="1856574" y="1561201"/>
            <a:ext cx="1776413" cy="638175"/>
          </a:xfrm>
          <a:prstGeom prst="rect">
            <a:avLst/>
          </a:prstGeom>
          <a:solidFill>
            <a:schemeClr val="bg2">
              <a:lumMod val="95000"/>
            </a:schemeClr>
          </a:solidFill>
        </p:spPr>
        <p:txBody>
          <a:bodyPr lIns="180000" anchor="ctr"/>
          <a:lstStyle>
            <a:lvl1pPr marL="0" indent="0">
              <a:lnSpc>
                <a:spcPct val="100000"/>
              </a:lnSpc>
              <a:spcBef>
                <a:spcPts val="0"/>
              </a:spcBef>
              <a:buNone/>
              <a:defRPr sz="1050" b="1"/>
            </a:lvl1pPr>
          </a:lstStyle>
          <a:p>
            <a:r>
              <a:rPr lang="fr-FR" dirty="0"/>
              <a:t>Logo </a:t>
            </a:r>
          </a:p>
          <a:p>
            <a:r>
              <a:rPr lang="fr-FR" dirty="0"/>
              <a:t>client</a:t>
            </a:r>
          </a:p>
        </p:txBody>
      </p:sp>
      <p:sp>
        <p:nvSpPr>
          <p:cNvPr id="12" name="Rectangle 11">
            <a:extLst>
              <a:ext uri="{FF2B5EF4-FFF2-40B4-BE49-F238E27FC236}">
                <a16:creationId xmlns:a16="http://schemas.microsoft.com/office/drawing/2014/main" id="{9A85924E-C1E9-4614-AA4D-B7110A85021A}"/>
              </a:ext>
            </a:extLst>
          </p:cNvPr>
          <p:cNvSpPr/>
          <p:nvPr userDrawn="1"/>
        </p:nvSpPr>
        <p:spPr>
          <a:xfrm>
            <a:off x="0" y="0"/>
            <a:ext cx="2286000" cy="101600"/>
          </a:xfrm>
          <a:prstGeom prst="rect">
            <a:avLst/>
          </a:prstGeom>
          <a:solidFill>
            <a:srgbClr val="95C11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pic>
        <p:nvPicPr>
          <p:cNvPr id="13" name="Picture 3">
            <a:extLst>
              <a:ext uri="{FF2B5EF4-FFF2-40B4-BE49-F238E27FC236}">
                <a16:creationId xmlns:a16="http://schemas.microsoft.com/office/drawing/2014/main" id="{1BF82310-7472-4ADE-8A51-41AD9B99EE5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95190" y="6350938"/>
            <a:ext cx="1136795" cy="405462"/>
          </a:xfrm>
          <a:prstGeom prst="rect">
            <a:avLst/>
          </a:prstGeom>
        </p:spPr>
      </p:pic>
      <p:sp>
        <p:nvSpPr>
          <p:cNvPr id="27" name="Espace réservé du texte 2">
            <a:extLst>
              <a:ext uri="{FF2B5EF4-FFF2-40B4-BE49-F238E27FC236}">
                <a16:creationId xmlns:a16="http://schemas.microsoft.com/office/drawing/2014/main" id="{8EB8EF90-8083-45AE-9BC4-E780D18D7EA4}"/>
              </a:ext>
            </a:extLst>
          </p:cNvPr>
          <p:cNvSpPr>
            <a:spLocks noGrp="1"/>
          </p:cNvSpPr>
          <p:nvPr>
            <p:ph type="body" sz="quarter" idx="16" hasCustomPrompt="1"/>
          </p:nvPr>
        </p:nvSpPr>
        <p:spPr>
          <a:xfrm>
            <a:off x="1856574" y="2292253"/>
            <a:ext cx="5461841" cy="575053"/>
          </a:xfrm>
          <a:prstGeom prst="rect">
            <a:avLst/>
          </a:prstGeom>
        </p:spPr>
        <p:txBody>
          <a:bodyPr/>
          <a:lstStyle>
            <a:lvl1pPr marL="0" indent="0">
              <a:buNone/>
              <a:defRPr kumimoji="0" lang="fr-FR" sz="3600" b="1" i="0" u="none" strike="noStrike" cap="none" spc="0" normalizeH="0" baseline="0" smtClean="0">
                <a:ln>
                  <a:noFill/>
                </a:ln>
                <a:solidFill>
                  <a:srgbClr val="676767"/>
                </a:solidFill>
                <a:effectLst/>
                <a:uLnTx/>
                <a:uFillTx/>
                <a:latin typeface="Book Antiqua" panose="02040602050305030304" pitchFamily="18" charset="0"/>
                <a:ea typeface="+mj-ea"/>
                <a:cs typeface="Arial"/>
              </a:defRPr>
            </a:lvl1pPr>
            <a:lvl2pPr>
              <a:defRPr lang="fr-FR" sz="1800" smtClean="0"/>
            </a:lvl2pPr>
            <a:lvl3pPr>
              <a:defRPr lang="fr-FR" sz="1800" smtClean="0"/>
            </a:lvl3pPr>
            <a:lvl4pPr>
              <a:defRPr lang="fr-FR" sz="1800" smtClean="0"/>
            </a:lvl4pPr>
            <a:lvl5pPr>
              <a:defRPr lang="fr-FR" sz="1800"/>
            </a:lvl5pPr>
          </a:lstStyle>
          <a:p>
            <a:pPr marL="342886" marR="0" lvl="0" indent="-342886" fontAlgn="auto">
              <a:lnSpc>
                <a:spcPct val="100000"/>
              </a:lnSpc>
              <a:spcBef>
                <a:spcPct val="0"/>
              </a:spcBef>
              <a:spcAft>
                <a:spcPts val="0"/>
              </a:spcAft>
              <a:buClrTx/>
              <a:buSzTx/>
              <a:tabLst/>
            </a:pPr>
            <a:r>
              <a:rPr lang="fr-FR" dirty="0"/>
              <a:t>Insérez un titre</a:t>
            </a:r>
          </a:p>
        </p:txBody>
      </p:sp>
      <p:sp>
        <p:nvSpPr>
          <p:cNvPr id="28" name="Espace réservé du texte 11">
            <a:extLst>
              <a:ext uri="{FF2B5EF4-FFF2-40B4-BE49-F238E27FC236}">
                <a16:creationId xmlns:a16="http://schemas.microsoft.com/office/drawing/2014/main" id="{2B8B8B5D-3D8E-4F8C-AC41-8C980BE49776}"/>
              </a:ext>
            </a:extLst>
          </p:cNvPr>
          <p:cNvSpPr>
            <a:spLocks noGrp="1"/>
          </p:cNvSpPr>
          <p:nvPr>
            <p:ph type="body" sz="quarter" idx="20" hasCustomPrompt="1"/>
          </p:nvPr>
        </p:nvSpPr>
        <p:spPr>
          <a:xfrm>
            <a:off x="1855788" y="2909395"/>
            <a:ext cx="5462587" cy="844550"/>
          </a:xfrm>
          <a:prstGeom prst="rect">
            <a:avLst/>
          </a:prstGeom>
        </p:spPr>
        <p:txBody>
          <a:bodyPr/>
          <a:lstStyle>
            <a:lvl1pPr marL="0" indent="0">
              <a:buNone/>
              <a:defRPr sz="2400">
                <a:solidFill>
                  <a:srgbClr val="2A2A2A"/>
                </a:solidFill>
                <a:latin typeface="Book Antiqua" panose="02040602050305030304" pitchFamily="18" charset="0"/>
              </a:defRPr>
            </a:lvl1pPr>
          </a:lstStyle>
          <a:p>
            <a:pPr lvl="0"/>
            <a:r>
              <a:rPr lang="fr-FR" dirty="0"/>
              <a:t>Insérez un sous-titre</a:t>
            </a:r>
          </a:p>
        </p:txBody>
      </p:sp>
      <p:sp>
        <p:nvSpPr>
          <p:cNvPr id="29" name="Espace réservé du texte 16">
            <a:extLst>
              <a:ext uri="{FF2B5EF4-FFF2-40B4-BE49-F238E27FC236}">
                <a16:creationId xmlns:a16="http://schemas.microsoft.com/office/drawing/2014/main" id="{E27228A2-711F-4E8D-AE26-92B3B951598B}"/>
              </a:ext>
            </a:extLst>
          </p:cNvPr>
          <p:cNvSpPr>
            <a:spLocks noGrp="1"/>
          </p:cNvSpPr>
          <p:nvPr>
            <p:ph type="body" sz="quarter" idx="21" hasCustomPrompt="1"/>
          </p:nvPr>
        </p:nvSpPr>
        <p:spPr>
          <a:xfrm rot="16200000">
            <a:off x="-962303" y="3471874"/>
            <a:ext cx="4456518" cy="635170"/>
          </a:xfrm>
          <a:prstGeom prst="rect">
            <a:avLst/>
          </a:prstGeom>
        </p:spPr>
        <p:txBody>
          <a:bodyPr/>
          <a:lstStyle>
            <a:lvl1pPr marL="0" indent="0">
              <a:buNone/>
              <a:defRPr b="1">
                <a:solidFill>
                  <a:srgbClr val="EFECEB"/>
                </a:solidFill>
                <a:latin typeface="Book Antiqua" panose="02040602050305030304" pitchFamily="18" charset="0"/>
              </a:defRPr>
            </a:lvl1pPr>
          </a:lstStyle>
          <a:p>
            <a:pPr lvl="0"/>
            <a:r>
              <a:rPr lang="fr-FR" dirty="0"/>
              <a:t>Insérez une date</a:t>
            </a:r>
          </a:p>
        </p:txBody>
      </p:sp>
      <p:sp>
        <p:nvSpPr>
          <p:cNvPr id="30" name="Espace réservé du texte 16">
            <a:extLst>
              <a:ext uri="{FF2B5EF4-FFF2-40B4-BE49-F238E27FC236}">
                <a16:creationId xmlns:a16="http://schemas.microsoft.com/office/drawing/2014/main" id="{90188B24-1773-4328-8B70-DE6369B00898}"/>
              </a:ext>
            </a:extLst>
          </p:cNvPr>
          <p:cNvSpPr>
            <a:spLocks noGrp="1"/>
          </p:cNvSpPr>
          <p:nvPr>
            <p:ph type="body" sz="quarter" idx="18" hasCustomPrompt="1"/>
          </p:nvPr>
        </p:nvSpPr>
        <p:spPr>
          <a:xfrm>
            <a:off x="1856572" y="3801101"/>
            <a:ext cx="4271603" cy="1238098"/>
          </a:xfrm>
          <a:prstGeom prst="rect">
            <a:avLst/>
          </a:prstGeom>
        </p:spPr>
        <p:txBody>
          <a:bodyPr/>
          <a:lstStyle>
            <a:lvl1pPr marL="0" marR="0" indent="0" algn="l" defTabSz="457183" rtl="0" eaLnBrk="1" fontAlgn="auto" latinLnBrk="0" hangingPunct="1">
              <a:lnSpc>
                <a:spcPct val="120000"/>
              </a:lnSpc>
              <a:spcBef>
                <a:spcPts val="0"/>
              </a:spcBef>
              <a:spcAft>
                <a:spcPts val="0"/>
              </a:spcAft>
              <a:buClrTx/>
              <a:buSzTx/>
              <a:buFont typeface="Arial"/>
              <a:buNone/>
              <a:tabLst/>
              <a:defRPr kumimoji="0" lang="fr-FR" sz="1200" b="0" i="0" u="none" strike="noStrike" cap="none" spc="0" normalizeH="0" baseline="0">
                <a:ln>
                  <a:noFill/>
                </a:ln>
                <a:solidFill>
                  <a:srgbClr val="AD9F99"/>
                </a:solidFill>
                <a:effectLst/>
                <a:uLnTx/>
                <a:uFillTx/>
                <a:latin typeface="Source Sans Pro"/>
              </a:defRPr>
            </a:lvl1pPr>
            <a:lvl2pPr>
              <a:defRPr lang="fr-FR" dirty="0" smtClean="0"/>
            </a:lvl2pPr>
            <a:lvl3pPr>
              <a:defRPr lang="fr-FR" dirty="0" smtClean="0"/>
            </a:lvl3pPr>
            <a:lvl4pPr>
              <a:defRPr lang="fr-FR" dirty="0" smtClean="0"/>
            </a:lvl4pPr>
            <a:lvl5pPr>
              <a:defRPr lang="fr-FR" dirty="0"/>
            </a:lvl5pPr>
          </a:lstStyle>
          <a:p>
            <a:pPr marL="0" marR="0" lvl="0" indent="0" algn="l" defTabSz="457183" rtl="0" eaLnBrk="1" fontAlgn="auto" latinLnBrk="0" hangingPunct="1">
              <a:lnSpc>
                <a:spcPct val="120000"/>
              </a:lnSpc>
              <a:spcBef>
                <a:spcPts val="0"/>
              </a:spcBef>
              <a:spcAft>
                <a:spcPts val="0"/>
              </a:spcAft>
              <a:buClrTx/>
              <a:buSzTx/>
              <a:buFont typeface="Arial"/>
              <a:buNone/>
              <a:tabLst/>
              <a:defRPr/>
            </a:pPr>
            <a:r>
              <a:rPr kumimoji="0" lang="en-US" sz="1200" b="0" i="0" u="none" strike="noStrike" kern="1200" cap="none" spc="0" normalizeH="0" baseline="0" noProof="0" dirty="0">
                <a:ln>
                  <a:noFill/>
                </a:ln>
                <a:solidFill>
                  <a:srgbClr val="AD9F99"/>
                </a:solidFill>
                <a:effectLst/>
                <a:uLnTx/>
                <a:uFillTx/>
                <a:latin typeface="Source Sans Pro"/>
                <a:ea typeface="+mn-ea"/>
                <a:cs typeface="+mn-cs"/>
              </a:rPr>
              <a:t>On the other hand, we denounce with righteous indignation and dislike men who are so beguiled and demoralized by the charms of pleasure of the moment, so blinded by desire, that they cannot foresee the pain and trouble that are bound to ensue; and equal blame belongs to those who fail in their duty</a:t>
            </a:r>
          </a:p>
        </p:txBody>
      </p:sp>
    </p:spTree>
    <p:extLst>
      <p:ext uri="{BB962C8B-B14F-4D97-AF65-F5344CB8AC3E}">
        <p14:creationId xmlns:p14="http://schemas.microsoft.com/office/powerpoint/2010/main" val="3337223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5" name="Segnaposto testo 4"/>
          <p:cNvSpPr>
            <a:spLocks noGrp="1"/>
          </p:cNvSpPr>
          <p:nvPr>
            <p:ph type="body" sz="quarter" idx="13" hasCustomPrompt="1"/>
          </p:nvPr>
        </p:nvSpPr>
        <p:spPr>
          <a:xfrm>
            <a:off x="955026" y="1257299"/>
            <a:ext cx="10293999" cy="4911999"/>
          </a:xfrm>
          <a:prstGeom prst="rect">
            <a:avLst/>
          </a:prstGeom>
        </p:spPr>
        <p:txBody>
          <a:bodyPr vert="horz" lIns="0" tIns="0" rIns="0" bIns="0" anchor="t" anchorCtr="0">
            <a:normAutofit/>
          </a:bodyPr>
          <a:lstStyle>
            <a:lvl1pPr marL="271453" indent="-271453">
              <a:spcAft>
                <a:spcPts val="0"/>
              </a:spcAft>
              <a:buSzPct val="110000"/>
              <a:buFontTx/>
              <a:buBlip>
                <a:blip r:embed="rId2"/>
              </a:buBlip>
              <a:defRPr lang="it-IT" sz="1600" kern="1200" dirty="0" smtClean="0">
                <a:solidFill>
                  <a:schemeClr val="tx2"/>
                </a:solidFill>
                <a:latin typeface="Arial"/>
                <a:ea typeface="+mn-ea"/>
                <a:cs typeface="Arial"/>
              </a:defRPr>
            </a:lvl1pPr>
            <a:lvl2pPr marL="538142" indent="-269865">
              <a:buClr>
                <a:schemeClr val="accent2"/>
              </a:buClr>
              <a:buSzPct val="110000"/>
              <a:buFont typeface="Arial" panose="020B0604020202020204" pitchFamily="34" charset="0"/>
              <a:buChar char="●"/>
              <a:defRPr sz="1400">
                <a:solidFill>
                  <a:schemeClr val="tx2"/>
                </a:solidFill>
                <a:latin typeface="Arial"/>
                <a:cs typeface="Arial"/>
              </a:defRPr>
            </a:lvl2pPr>
            <a:lvl3pPr marL="717522" indent="-179382">
              <a:buClr>
                <a:schemeClr val="accent3"/>
              </a:buClr>
              <a:buSzPct val="110000"/>
              <a:buFont typeface="Arial" panose="020B0604020202020204" pitchFamily="34" charset="0"/>
              <a:buChar char="●"/>
              <a:defRPr sz="1300">
                <a:solidFill>
                  <a:schemeClr val="tx2"/>
                </a:solidFill>
                <a:latin typeface="Arial"/>
                <a:cs typeface="Arial"/>
              </a:defRPr>
            </a:lvl3pPr>
            <a:lvl4pPr marL="985800" marR="0" indent="-179382" algn="l" defTabSz="457183" rtl="0" eaLnBrk="1" fontAlgn="auto" latinLnBrk="0" hangingPunct="1">
              <a:lnSpc>
                <a:spcPct val="100000"/>
              </a:lnSpc>
              <a:spcBef>
                <a:spcPct val="20000"/>
              </a:spcBef>
              <a:spcAft>
                <a:spcPts val="0"/>
              </a:spcAft>
              <a:buClr>
                <a:schemeClr val="accent4"/>
              </a:buClr>
              <a:buSzPct val="80000"/>
              <a:buFont typeface="Arial" panose="020B0604020202020204" pitchFamily="34" charset="0"/>
              <a:buChar char="●"/>
              <a:tabLst/>
              <a:defRPr lang="fr-FR" sz="1200" kern="1200" dirty="0" smtClean="0">
                <a:solidFill>
                  <a:schemeClr val="tx2"/>
                </a:solidFill>
                <a:latin typeface="Arial"/>
                <a:ea typeface="+mn-ea"/>
                <a:cs typeface="Arial"/>
              </a:defRPr>
            </a:lvl4pPr>
            <a:lvl5pPr marL="1011560" indent="0">
              <a:buFontTx/>
              <a:buNone/>
              <a:defRPr lang="fr-FR" sz="1100" kern="1200" dirty="0" smtClean="0">
                <a:solidFill>
                  <a:schemeClr val="tx2"/>
                </a:solidFill>
                <a:latin typeface="Arial"/>
                <a:ea typeface="+mn-ea"/>
                <a:cs typeface="Arial"/>
              </a:defRPr>
            </a:lvl5pPr>
            <a:lvl6pPr marL="2285912" indent="0">
              <a:buFontTx/>
              <a:buNone/>
              <a:defRPr/>
            </a:lvl6pPr>
          </a:lstStyle>
          <a:p>
            <a:pPr lvl="0"/>
            <a:r>
              <a:rPr lang="fr-FR" noProof="0" dirty="0"/>
              <a:t>Modifiez les styles du texte du masque</a:t>
            </a:r>
          </a:p>
          <a:p>
            <a:pPr lvl="1"/>
            <a:r>
              <a:rPr lang="fr-FR" noProof="0" dirty="0"/>
              <a:t>Deuxième niveau</a:t>
            </a:r>
          </a:p>
          <a:p>
            <a:pPr lvl="2"/>
            <a:r>
              <a:rPr lang="fr-FR" noProof="0" dirty="0"/>
              <a:t>Troisième niveau</a:t>
            </a:r>
          </a:p>
          <a:p>
            <a:pPr lvl="3"/>
            <a:r>
              <a:rPr lang="fr-FR" noProof="0" dirty="0"/>
              <a:t>Quatrième niveau</a:t>
            </a:r>
          </a:p>
          <a:p>
            <a:pPr lvl="4"/>
            <a:endParaRPr lang="fr-FR" noProof="0" dirty="0"/>
          </a:p>
        </p:txBody>
      </p:sp>
      <p:cxnSp>
        <p:nvCxnSpPr>
          <p:cNvPr id="9" name="Straight Connector 3">
            <a:extLst>
              <a:ext uri="{FF2B5EF4-FFF2-40B4-BE49-F238E27FC236}">
                <a16:creationId xmlns:a16="http://schemas.microsoft.com/office/drawing/2014/main" id="{064F2F50-AD17-487C-8C05-5556B669706F}"/>
              </a:ext>
            </a:extLst>
          </p:cNvPr>
          <p:cNvCxnSpPr/>
          <p:nvPr userDrawn="1"/>
        </p:nvCxnSpPr>
        <p:spPr>
          <a:xfrm>
            <a:off x="955026" y="969956"/>
            <a:ext cx="400611" cy="0"/>
          </a:xfrm>
          <a:prstGeom prst="line">
            <a:avLst/>
          </a:prstGeom>
          <a:noFill/>
          <a:ln w="19050" cap="flat" cmpd="sng" algn="ctr">
            <a:solidFill>
              <a:srgbClr val="95C11F"/>
            </a:solidFill>
            <a:prstDash val="solid"/>
            <a:miter lim="800000"/>
          </a:ln>
          <a:effectLst/>
        </p:spPr>
      </p:cxnSp>
      <p:sp>
        <p:nvSpPr>
          <p:cNvPr id="6" name="Espace réservé du titre 2">
            <a:extLst>
              <a:ext uri="{FF2B5EF4-FFF2-40B4-BE49-F238E27FC236}">
                <a16:creationId xmlns:a16="http://schemas.microsoft.com/office/drawing/2014/main" id="{7FF78843-BD6F-4E5B-BE09-E8D8DA00F449}"/>
              </a:ext>
            </a:extLst>
          </p:cNvPr>
          <p:cNvSpPr>
            <a:spLocks noGrp="1"/>
          </p:cNvSpPr>
          <p:nvPr>
            <p:ph type="title"/>
          </p:nvPr>
        </p:nvSpPr>
        <p:spPr>
          <a:xfrm>
            <a:off x="955026" y="221781"/>
            <a:ext cx="10281948" cy="684000"/>
          </a:xfrm>
          <a:prstGeom prst="rect">
            <a:avLst/>
          </a:prstGeom>
        </p:spPr>
        <p:txBody>
          <a:bodyPr lIns="36000" tIns="0" rIns="0" bIns="0" anchor="ctr" anchorCtr="0"/>
          <a:lstStyle/>
          <a:p>
            <a:pPr marL="0" lvl="0"/>
            <a:r>
              <a:rPr lang="fr-FR" dirty="0"/>
              <a:t>Modifiez le style du titre</a:t>
            </a:r>
            <a:endParaRPr lang="en-US" dirty="0"/>
          </a:p>
        </p:txBody>
      </p:sp>
    </p:spTree>
    <p:extLst>
      <p:ext uri="{BB962C8B-B14F-4D97-AF65-F5344CB8AC3E}">
        <p14:creationId xmlns:p14="http://schemas.microsoft.com/office/powerpoint/2010/main" val="204872331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11" name="Segnaposto testo 4"/>
          <p:cNvSpPr>
            <a:spLocks noGrp="1"/>
          </p:cNvSpPr>
          <p:nvPr>
            <p:ph type="body" sz="quarter" idx="15" hasCustomPrompt="1"/>
          </p:nvPr>
        </p:nvSpPr>
        <p:spPr>
          <a:xfrm>
            <a:off x="955026" y="1257299"/>
            <a:ext cx="4774335" cy="4911981"/>
          </a:xfrm>
          <a:prstGeom prst="rect">
            <a:avLst/>
          </a:prstGeom>
        </p:spPr>
        <p:txBody>
          <a:bodyPr vert="horz" lIns="0" tIns="0" rIns="0" bIns="0" anchor="t" anchorCtr="0">
            <a:normAutofit/>
          </a:bodyPr>
          <a:lstStyle>
            <a:lvl1pPr marL="271453" indent="-271453">
              <a:spcAft>
                <a:spcPts val="0"/>
              </a:spcAft>
              <a:buSzPct val="110000"/>
              <a:buFontTx/>
              <a:buBlip>
                <a:blip r:embed="rId2"/>
              </a:buBlip>
              <a:defRPr lang="it-IT" sz="1600" kern="1200" dirty="0" smtClean="0">
                <a:solidFill>
                  <a:schemeClr val="tx2"/>
                </a:solidFill>
                <a:latin typeface="Arial"/>
                <a:ea typeface="+mn-ea"/>
                <a:cs typeface="Arial"/>
              </a:defRPr>
            </a:lvl1pPr>
            <a:lvl2pPr marL="538142" indent="-269865">
              <a:buClr>
                <a:schemeClr val="accent2"/>
              </a:buClr>
              <a:buSzPct val="110000"/>
              <a:buFont typeface="Arial" panose="020B0604020202020204" pitchFamily="34" charset="0"/>
              <a:buChar char="●"/>
              <a:defRPr sz="1400">
                <a:solidFill>
                  <a:schemeClr val="tx2"/>
                </a:solidFill>
                <a:latin typeface="Arial"/>
                <a:cs typeface="Arial"/>
              </a:defRPr>
            </a:lvl2pPr>
            <a:lvl3pPr marL="712788" indent="-174625">
              <a:buClr>
                <a:schemeClr val="accent3"/>
              </a:buClr>
              <a:buSzPct val="110000"/>
              <a:buFont typeface="Arial" panose="020B0604020202020204" pitchFamily="34" charset="0"/>
              <a:buChar char="●"/>
              <a:defRPr sz="1300">
                <a:solidFill>
                  <a:schemeClr val="tx2"/>
                </a:solidFill>
                <a:latin typeface="Arial"/>
                <a:cs typeface="Arial"/>
              </a:defRPr>
            </a:lvl3pPr>
            <a:lvl4pPr marL="985800" marR="0" indent="-179382" algn="l" defTabSz="457183" rtl="0" eaLnBrk="1" fontAlgn="auto" latinLnBrk="0" hangingPunct="1">
              <a:lnSpc>
                <a:spcPct val="100000"/>
              </a:lnSpc>
              <a:spcBef>
                <a:spcPct val="20000"/>
              </a:spcBef>
              <a:spcAft>
                <a:spcPts val="0"/>
              </a:spcAft>
              <a:buClr>
                <a:schemeClr val="accent4"/>
              </a:buClr>
              <a:buSzPct val="80000"/>
              <a:buFont typeface="Arial" panose="020B0604020202020204" pitchFamily="34" charset="0"/>
              <a:buChar char="●"/>
              <a:tabLst/>
              <a:defRPr sz="1200">
                <a:solidFill>
                  <a:schemeClr val="tx2"/>
                </a:solidFill>
                <a:latin typeface="Arial"/>
                <a:cs typeface="Arial"/>
              </a:defRPr>
            </a:lvl4pPr>
            <a:lvl5pPr marL="1828729" indent="0">
              <a:buFontTx/>
              <a:buNone/>
              <a:defRPr lang="fr-FR" sz="1100" kern="1200" dirty="0" smtClean="0">
                <a:solidFill>
                  <a:schemeClr val="tx2"/>
                </a:solidFill>
                <a:latin typeface="Arial"/>
                <a:ea typeface="+mn-ea"/>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12" name="Segnaposto testo 4"/>
          <p:cNvSpPr>
            <a:spLocks noGrp="1"/>
          </p:cNvSpPr>
          <p:nvPr>
            <p:ph type="body" sz="quarter" idx="16" hasCustomPrompt="1"/>
          </p:nvPr>
        </p:nvSpPr>
        <p:spPr>
          <a:xfrm>
            <a:off x="6462639" y="1256398"/>
            <a:ext cx="4774335" cy="4911981"/>
          </a:xfrm>
          <a:prstGeom prst="rect">
            <a:avLst/>
          </a:prstGeom>
        </p:spPr>
        <p:txBody>
          <a:bodyPr vert="horz" lIns="0" tIns="0" rIns="0" bIns="0" anchor="t" anchorCtr="0">
            <a:normAutofit/>
          </a:bodyPr>
          <a:lstStyle>
            <a:lvl1pPr marL="271453" indent="-271453">
              <a:spcAft>
                <a:spcPts val="0"/>
              </a:spcAft>
              <a:buSzPct val="110000"/>
              <a:buFontTx/>
              <a:buBlip>
                <a:blip r:embed="rId2"/>
              </a:buBlip>
              <a:defRPr lang="it-IT" sz="1600" kern="1200" dirty="0" smtClean="0">
                <a:solidFill>
                  <a:schemeClr val="tx2"/>
                </a:solidFill>
                <a:latin typeface="Arial"/>
                <a:ea typeface="+mn-ea"/>
                <a:cs typeface="Arial"/>
              </a:defRPr>
            </a:lvl1pPr>
            <a:lvl2pPr marL="538142" indent="-269865">
              <a:buClr>
                <a:schemeClr val="accent2"/>
              </a:buClr>
              <a:buSzPct val="110000"/>
              <a:buFont typeface="Arial" panose="020B0604020202020204" pitchFamily="34" charset="0"/>
              <a:buChar char="●"/>
              <a:defRPr sz="1400">
                <a:solidFill>
                  <a:schemeClr val="tx2"/>
                </a:solidFill>
                <a:latin typeface="Arial"/>
                <a:cs typeface="Arial"/>
              </a:defRPr>
            </a:lvl2pPr>
            <a:lvl3pPr marL="712788" indent="-174625">
              <a:buClr>
                <a:schemeClr val="accent3"/>
              </a:buClr>
              <a:buSzPct val="110000"/>
              <a:buFont typeface="Arial" panose="020B0604020202020204" pitchFamily="34" charset="0"/>
              <a:buChar char="●"/>
              <a:defRPr sz="1300">
                <a:solidFill>
                  <a:schemeClr val="tx2"/>
                </a:solidFill>
                <a:latin typeface="Arial"/>
                <a:cs typeface="Arial"/>
              </a:defRPr>
            </a:lvl3pPr>
            <a:lvl4pPr marL="985800" marR="0" indent="-179382" algn="l" defTabSz="457183" rtl="0" eaLnBrk="1" fontAlgn="auto" latinLnBrk="0" hangingPunct="1">
              <a:lnSpc>
                <a:spcPct val="100000"/>
              </a:lnSpc>
              <a:spcBef>
                <a:spcPct val="20000"/>
              </a:spcBef>
              <a:spcAft>
                <a:spcPts val="0"/>
              </a:spcAft>
              <a:buClr>
                <a:schemeClr val="accent4"/>
              </a:buClr>
              <a:buSzPct val="80000"/>
              <a:buFont typeface="Arial" panose="020B0604020202020204" pitchFamily="34" charset="0"/>
              <a:buChar char="●"/>
              <a:tabLst/>
              <a:defRPr sz="1200">
                <a:solidFill>
                  <a:schemeClr val="tx2"/>
                </a:solidFill>
                <a:latin typeface="Arial"/>
                <a:cs typeface="Arial"/>
              </a:defRPr>
            </a:lvl4pPr>
            <a:lvl5pPr marL="1828729" indent="0">
              <a:buFontTx/>
              <a:buNone/>
              <a:defRPr lang="fr-FR" sz="1100" kern="1200" dirty="0" smtClean="0">
                <a:solidFill>
                  <a:schemeClr val="tx2"/>
                </a:solidFill>
                <a:latin typeface="Arial"/>
                <a:ea typeface="+mn-ea"/>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cxnSp>
        <p:nvCxnSpPr>
          <p:cNvPr id="7" name="Straight Connector 3">
            <a:extLst>
              <a:ext uri="{FF2B5EF4-FFF2-40B4-BE49-F238E27FC236}">
                <a16:creationId xmlns:a16="http://schemas.microsoft.com/office/drawing/2014/main" id="{F246F5AD-34A4-47DD-9BBA-29254D3F3F7C}"/>
              </a:ext>
            </a:extLst>
          </p:cNvPr>
          <p:cNvCxnSpPr/>
          <p:nvPr userDrawn="1"/>
        </p:nvCxnSpPr>
        <p:spPr>
          <a:xfrm>
            <a:off x="955026" y="969956"/>
            <a:ext cx="400611" cy="0"/>
          </a:xfrm>
          <a:prstGeom prst="line">
            <a:avLst/>
          </a:prstGeom>
          <a:noFill/>
          <a:ln w="19050" cap="flat" cmpd="sng" algn="ctr">
            <a:solidFill>
              <a:srgbClr val="95C11F"/>
            </a:solidFill>
            <a:prstDash val="solid"/>
            <a:miter lim="800000"/>
          </a:ln>
          <a:effectLst/>
        </p:spPr>
      </p:cxnSp>
      <p:sp>
        <p:nvSpPr>
          <p:cNvPr id="6" name="Espace réservé du titre 2">
            <a:extLst>
              <a:ext uri="{FF2B5EF4-FFF2-40B4-BE49-F238E27FC236}">
                <a16:creationId xmlns:a16="http://schemas.microsoft.com/office/drawing/2014/main" id="{AA92ED68-D057-4404-9FF8-AAA038E6C9E8}"/>
              </a:ext>
            </a:extLst>
          </p:cNvPr>
          <p:cNvSpPr>
            <a:spLocks noGrp="1"/>
          </p:cNvSpPr>
          <p:nvPr>
            <p:ph type="title"/>
          </p:nvPr>
        </p:nvSpPr>
        <p:spPr>
          <a:xfrm>
            <a:off x="955026" y="221781"/>
            <a:ext cx="10281948" cy="684000"/>
          </a:xfrm>
          <a:prstGeom prst="rect">
            <a:avLst/>
          </a:prstGeom>
        </p:spPr>
        <p:txBody>
          <a:bodyPr lIns="36000" tIns="0" rIns="0" bIns="0" anchor="ctr" anchorCtr="0"/>
          <a:lstStyle/>
          <a:p>
            <a:pPr marL="0" lvl="0"/>
            <a:r>
              <a:rPr lang="fr-FR" dirty="0"/>
              <a:t>Modifiez le style du titre</a:t>
            </a:r>
            <a:endParaRPr lang="en-US" dirty="0"/>
          </a:p>
        </p:txBody>
      </p:sp>
    </p:spTree>
    <p:extLst>
      <p:ext uri="{BB962C8B-B14F-4D97-AF65-F5344CB8AC3E}">
        <p14:creationId xmlns:p14="http://schemas.microsoft.com/office/powerpoint/2010/main" val="183599240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 Content">
    <p:spTree>
      <p:nvGrpSpPr>
        <p:cNvPr id="1" name=""/>
        <p:cNvGrpSpPr/>
        <p:nvPr/>
      </p:nvGrpSpPr>
      <p:grpSpPr>
        <a:xfrm>
          <a:off x="0" y="0"/>
          <a:ext cx="0" cy="0"/>
          <a:chOff x="0" y="0"/>
          <a:chExt cx="0" cy="0"/>
        </a:xfrm>
      </p:grpSpPr>
      <p:cxnSp>
        <p:nvCxnSpPr>
          <p:cNvPr id="5" name="Straight Connector 3">
            <a:extLst>
              <a:ext uri="{FF2B5EF4-FFF2-40B4-BE49-F238E27FC236}">
                <a16:creationId xmlns:a16="http://schemas.microsoft.com/office/drawing/2014/main" id="{E1091397-8A2D-4EEA-B78A-1E804DEFC7D4}"/>
              </a:ext>
            </a:extLst>
          </p:cNvPr>
          <p:cNvCxnSpPr/>
          <p:nvPr userDrawn="1"/>
        </p:nvCxnSpPr>
        <p:spPr>
          <a:xfrm>
            <a:off x="955026" y="969956"/>
            <a:ext cx="400611" cy="0"/>
          </a:xfrm>
          <a:prstGeom prst="line">
            <a:avLst/>
          </a:prstGeom>
          <a:noFill/>
          <a:ln w="19050" cap="flat" cmpd="sng" algn="ctr">
            <a:solidFill>
              <a:srgbClr val="95C11F"/>
            </a:solidFill>
            <a:prstDash val="solid"/>
            <a:miter lim="800000"/>
          </a:ln>
          <a:effectLst/>
        </p:spPr>
      </p:cxnSp>
      <p:sp>
        <p:nvSpPr>
          <p:cNvPr id="4" name="Espace réservé du titre 2">
            <a:extLst>
              <a:ext uri="{FF2B5EF4-FFF2-40B4-BE49-F238E27FC236}">
                <a16:creationId xmlns:a16="http://schemas.microsoft.com/office/drawing/2014/main" id="{70B404D5-C71D-425A-BBAC-0B3E23C02AB0}"/>
              </a:ext>
            </a:extLst>
          </p:cNvPr>
          <p:cNvSpPr>
            <a:spLocks noGrp="1"/>
          </p:cNvSpPr>
          <p:nvPr>
            <p:ph type="title"/>
          </p:nvPr>
        </p:nvSpPr>
        <p:spPr>
          <a:xfrm>
            <a:off x="955026" y="221781"/>
            <a:ext cx="10281948" cy="684000"/>
          </a:xfrm>
          <a:prstGeom prst="rect">
            <a:avLst/>
          </a:prstGeom>
        </p:spPr>
        <p:txBody>
          <a:bodyPr lIns="36000" tIns="0" rIns="0" bIns="0" anchor="ctr" anchorCtr="0"/>
          <a:lstStyle/>
          <a:p>
            <a:pPr marL="0" lvl="0"/>
            <a:r>
              <a:rPr lang="fr-FR" dirty="0"/>
              <a:t>Modifiez le style du titre</a:t>
            </a:r>
            <a:endParaRPr lang="en-US" dirty="0"/>
          </a:p>
        </p:txBody>
      </p:sp>
    </p:spTree>
    <p:extLst>
      <p:ext uri="{BB962C8B-B14F-4D97-AF65-F5344CB8AC3E}">
        <p14:creationId xmlns:p14="http://schemas.microsoft.com/office/powerpoint/2010/main" val="2182363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ransition">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D2FECDB2-FACC-416C-9852-715C2E2CDE1A}"/>
              </a:ext>
            </a:extLst>
          </p:cNvPr>
          <p:cNvSpPr/>
          <p:nvPr userDrawn="1"/>
        </p:nvSpPr>
        <p:spPr>
          <a:xfrm>
            <a:off x="4012594" y="6393844"/>
            <a:ext cx="928312" cy="464156"/>
          </a:xfrm>
          <a:custGeom>
            <a:avLst/>
            <a:gdLst>
              <a:gd name="connsiteX0" fmla="*/ 464156 w 928312"/>
              <a:gd name="connsiteY0" fmla="*/ 0 h 464156"/>
              <a:gd name="connsiteX1" fmla="*/ 928312 w 928312"/>
              <a:gd name="connsiteY1" fmla="*/ 464156 h 464156"/>
              <a:gd name="connsiteX2" fmla="*/ 794960 w 928312"/>
              <a:gd name="connsiteY2" fmla="*/ 464156 h 464156"/>
              <a:gd name="connsiteX3" fmla="*/ 464156 w 928312"/>
              <a:gd name="connsiteY3" fmla="*/ 133352 h 464156"/>
              <a:gd name="connsiteX4" fmla="*/ 133352 w 928312"/>
              <a:gd name="connsiteY4" fmla="*/ 464156 h 464156"/>
              <a:gd name="connsiteX5" fmla="*/ 0 w 928312"/>
              <a:gd name="connsiteY5" fmla="*/ 464156 h 464156"/>
              <a:gd name="connsiteX6" fmla="*/ 464156 w 928312"/>
              <a:gd name="connsiteY6" fmla="*/ 0 h 46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312" h="464156">
                <a:moveTo>
                  <a:pt x="464156" y="0"/>
                </a:moveTo>
                <a:cubicBezTo>
                  <a:pt x="720502" y="0"/>
                  <a:pt x="928312" y="207810"/>
                  <a:pt x="928312" y="464156"/>
                </a:cubicBezTo>
                <a:lnTo>
                  <a:pt x="794960" y="464156"/>
                </a:lnTo>
                <a:cubicBezTo>
                  <a:pt x="794960" y="281458"/>
                  <a:pt x="646854" y="133352"/>
                  <a:pt x="464156" y="133352"/>
                </a:cubicBezTo>
                <a:cubicBezTo>
                  <a:pt x="281458" y="133352"/>
                  <a:pt x="133352" y="281458"/>
                  <a:pt x="133352" y="464156"/>
                </a:cubicBezTo>
                <a:lnTo>
                  <a:pt x="0" y="464156"/>
                </a:lnTo>
                <a:cubicBezTo>
                  <a:pt x="0" y="207810"/>
                  <a:pt x="207810" y="0"/>
                  <a:pt x="46415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Circle: Hollow 5">
            <a:extLst>
              <a:ext uri="{FF2B5EF4-FFF2-40B4-BE49-F238E27FC236}">
                <a16:creationId xmlns:a16="http://schemas.microsoft.com/office/drawing/2014/main" id="{CEE6B674-F3F1-43D7-8C57-949843E7625B}"/>
              </a:ext>
            </a:extLst>
          </p:cNvPr>
          <p:cNvSpPr/>
          <p:nvPr userDrawn="1"/>
        </p:nvSpPr>
        <p:spPr>
          <a:xfrm>
            <a:off x="5681135" y="2686789"/>
            <a:ext cx="735274" cy="735274"/>
          </a:xfrm>
          <a:prstGeom prst="donut">
            <a:avLst>
              <a:gd name="adj" fmla="val 1436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solidFill>
                <a:schemeClr val="tx1"/>
              </a:solidFill>
            </a:endParaRPr>
          </a:p>
        </p:txBody>
      </p:sp>
      <p:sp>
        <p:nvSpPr>
          <p:cNvPr id="2" name="Title 1">
            <a:extLst>
              <a:ext uri="{FF2B5EF4-FFF2-40B4-BE49-F238E27FC236}">
                <a16:creationId xmlns:a16="http://schemas.microsoft.com/office/drawing/2014/main" id="{5418D2E8-3D04-4112-9CF9-6D2A7B472430}"/>
              </a:ext>
            </a:extLst>
          </p:cNvPr>
          <p:cNvSpPr>
            <a:spLocks noGrp="1"/>
          </p:cNvSpPr>
          <p:nvPr>
            <p:ph type="title" hasCustomPrompt="1"/>
          </p:nvPr>
        </p:nvSpPr>
        <p:spPr>
          <a:xfrm>
            <a:off x="5959929" y="2976789"/>
            <a:ext cx="5724072" cy="1325563"/>
          </a:xfrm>
          <a:prstGeom prst="rect">
            <a:avLst/>
          </a:prstGeom>
          <a:solidFill>
            <a:schemeClr val="bg1"/>
          </a:solidFill>
        </p:spPr>
        <p:txBody>
          <a:bodyPr lIns="180000" tIns="108000" rIns="0" bIns="0" anchor="t"/>
          <a:lstStyle>
            <a:lvl1pPr algn="l">
              <a:lnSpc>
                <a:spcPct val="120000"/>
              </a:lnSpc>
              <a:defRPr sz="2800"/>
            </a:lvl1pPr>
          </a:lstStyle>
          <a:p>
            <a:r>
              <a:rPr lang="en-US" dirty="0"/>
              <a:t>Ajoutez un texte</a:t>
            </a:r>
            <a:endParaRPr lang="fr-FR" dirty="0"/>
          </a:p>
        </p:txBody>
      </p:sp>
      <p:sp>
        <p:nvSpPr>
          <p:cNvPr id="9" name="Text Placeholder 8">
            <a:extLst>
              <a:ext uri="{FF2B5EF4-FFF2-40B4-BE49-F238E27FC236}">
                <a16:creationId xmlns:a16="http://schemas.microsoft.com/office/drawing/2014/main" id="{768908D1-DC03-4BB9-A839-35F64D1765DA}"/>
              </a:ext>
            </a:extLst>
          </p:cNvPr>
          <p:cNvSpPr>
            <a:spLocks noGrp="1"/>
          </p:cNvSpPr>
          <p:nvPr>
            <p:ph type="body" sz="quarter" idx="11" hasCustomPrompt="1"/>
          </p:nvPr>
        </p:nvSpPr>
        <p:spPr>
          <a:xfrm>
            <a:off x="6707281" y="2586355"/>
            <a:ext cx="4976720" cy="368300"/>
          </a:xfrm>
          <a:prstGeom prst="rect">
            <a:avLst/>
          </a:prstGeom>
        </p:spPr>
        <p:txBody>
          <a:bodyPr lIns="0" tIns="36000" rIns="0" bIns="0" anchor="b"/>
          <a:lstStyle>
            <a:lvl1pPr marL="0" indent="0" algn="l" defTabSz="914400" rtl="0" eaLnBrk="1" latinLnBrk="0" hangingPunct="1">
              <a:buNone/>
              <a:defRPr lang="fr-FR" sz="2400" b="0" i="1" kern="1200" dirty="0">
                <a:solidFill>
                  <a:schemeClr val="accent1"/>
                </a:solidFill>
                <a:latin typeface="+mj-lt"/>
                <a:ea typeface="+mn-ea"/>
                <a:cs typeface="+mn-cs"/>
              </a:defRPr>
            </a:lvl1pPr>
          </a:lstStyle>
          <a:p>
            <a:pPr lvl="0"/>
            <a:r>
              <a:rPr lang="en-US" dirty="0"/>
              <a:t>Ajoutez du texte</a:t>
            </a:r>
            <a:endParaRPr lang="fr-FR" dirty="0"/>
          </a:p>
        </p:txBody>
      </p:sp>
      <p:pic>
        <p:nvPicPr>
          <p:cNvPr id="14" name="Picture 13">
            <a:extLst>
              <a:ext uri="{FF2B5EF4-FFF2-40B4-BE49-F238E27FC236}">
                <a16:creationId xmlns:a16="http://schemas.microsoft.com/office/drawing/2014/main" id="{0E33CBA1-B740-4C55-B55E-CB09B787489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145609" y="6350937"/>
            <a:ext cx="1136795" cy="405462"/>
          </a:xfrm>
          <a:prstGeom prst="rect">
            <a:avLst/>
          </a:prstGeom>
        </p:spPr>
      </p:pic>
      <p:sp>
        <p:nvSpPr>
          <p:cNvPr id="13" name="Rectangle 12">
            <a:extLst>
              <a:ext uri="{FF2B5EF4-FFF2-40B4-BE49-F238E27FC236}">
                <a16:creationId xmlns:a16="http://schemas.microsoft.com/office/drawing/2014/main" id="{B188BDFB-F7A7-450A-A213-5BE2CA6507B8}"/>
              </a:ext>
            </a:extLst>
          </p:cNvPr>
          <p:cNvSpPr/>
          <p:nvPr userDrawn="1"/>
        </p:nvSpPr>
        <p:spPr>
          <a:xfrm>
            <a:off x="4476750" y="0"/>
            <a:ext cx="2286000" cy="101600"/>
          </a:xfrm>
          <a:prstGeom prst="rect">
            <a:avLst/>
          </a:prstGeom>
          <a:solidFill>
            <a:srgbClr val="95C11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pic>
        <p:nvPicPr>
          <p:cNvPr id="5" name="Image 4">
            <a:extLst>
              <a:ext uri="{FF2B5EF4-FFF2-40B4-BE49-F238E27FC236}">
                <a16:creationId xmlns:a16="http://schemas.microsoft.com/office/drawing/2014/main" id="{4B684748-1535-4A5B-9B2B-3C55E040D9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4474464" cy="6858000"/>
          </a:xfrm>
          <a:prstGeom prst="rect">
            <a:avLst/>
          </a:prstGeom>
        </p:spPr>
      </p:pic>
      <p:sp>
        <p:nvSpPr>
          <p:cNvPr id="10" name="Rectangle 9">
            <a:extLst>
              <a:ext uri="{FF2B5EF4-FFF2-40B4-BE49-F238E27FC236}">
                <a16:creationId xmlns:a16="http://schemas.microsoft.com/office/drawing/2014/main" id="{24E51A8B-EB29-4C28-A3BD-8B2CCFE24131}"/>
              </a:ext>
            </a:extLst>
          </p:cNvPr>
          <p:cNvSpPr/>
          <p:nvPr userDrawn="1"/>
        </p:nvSpPr>
        <p:spPr>
          <a:xfrm>
            <a:off x="11386821" y="6371106"/>
            <a:ext cx="594360" cy="365125"/>
          </a:xfrm>
          <a:prstGeom prst="rect">
            <a:avLst/>
          </a:prstGeom>
        </p:spPr>
        <p:txBody>
          <a:bodyPr vert="horz" lIns="91440" tIns="45720" rIns="91440" bIns="45720" rtlCol="0" anchor="ctr"/>
          <a:lstStyle/>
          <a:p>
            <a:pPr lvl="0" defTabSz="914400"/>
            <a:fld id="{F3D61D75-CC4E-4B84-BF43-C90BA8F46349}" type="slidenum">
              <a:rPr lang="fr-FR" sz="1400" b="1" smtClean="0">
                <a:solidFill>
                  <a:srgbClr val="2A2A2A">
                    <a:tint val="75000"/>
                  </a:srgbClr>
                </a:solidFill>
                <a:latin typeface="Source Sans Pro"/>
              </a:rPr>
              <a:pPr lvl="0" defTabSz="914400"/>
              <a:t>‹N°›</a:t>
            </a:fld>
            <a:r>
              <a:rPr lang="fr-FR" sz="1400" b="1" dirty="0">
                <a:solidFill>
                  <a:srgbClr val="2A2A2A">
                    <a:tint val="75000"/>
                  </a:srgbClr>
                </a:solidFill>
                <a:latin typeface="Source Sans Pro"/>
              </a:rPr>
              <a:t> </a:t>
            </a:r>
          </a:p>
        </p:txBody>
      </p:sp>
    </p:spTree>
    <p:extLst>
      <p:ext uri="{BB962C8B-B14F-4D97-AF65-F5344CB8AC3E}">
        <p14:creationId xmlns:p14="http://schemas.microsoft.com/office/powerpoint/2010/main" val="399631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ommaire - 3 étap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46A966-C4C9-4B34-818A-347EFB5A0E1C}"/>
              </a:ext>
            </a:extLst>
          </p:cNvPr>
          <p:cNvSpPr/>
          <p:nvPr userDrawn="1"/>
        </p:nvSpPr>
        <p:spPr>
          <a:xfrm>
            <a:off x="0" y="4099179"/>
            <a:ext cx="12192000" cy="2758820"/>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 name="Circle: Hollow 3">
            <a:extLst>
              <a:ext uri="{FF2B5EF4-FFF2-40B4-BE49-F238E27FC236}">
                <a16:creationId xmlns:a16="http://schemas.microsoft.com/office/drawing/2014/main" id="{0F6CEC5F-AE9A-4E0D-8004-1C49CCE845A2}"/>
              </a:ext>
            </a:extLst>
          </p:cNvPr>
          <p:cNvSpPr/>
          <p:nvPr userDrawn="1"/>
        </p:nvSpPr>
        <p:spPr>
          <a:xfrm>
            <a:off x="2153876" y="4421727"/>
            <a:ext cx="549361" cy="549361"/>
          </a:xfrm>
          <a:prstGeom prst="donut">
            <a:avLst>
              <a:gd name="adj" fmla="val 114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solidFill>
                <a:schemeClr val="tx1"/>
              </a:solidFill>
            </a:endParaRPr>
          </a:p>
        </p:txBody>
      </p:sp>
      <p:sp>
        <p:nvSpPr>
          <p:cNvPr id="5" name="Rectangle 4">
            <a:extLst>
              <a:ext uri="{FF2B5EF4-FFF2-40B4-BE49-F238E27FC236}">
                <a16:creationId xmlns:a16="http://schemas.microsoft.com/office/drawing/2014/main" id="{776514E0-21EB-4DCE-B3A9-64E44A7121B4}"/>
              </a:ext>
            </a:extLst>
          </p:cNvPr>
          <p:cNvSpPr/>
          <p:nvPr userDrawn="1"/>
        </p:nvSpPr>
        <p:spPr>
          <a:xfrm>
            <a:off x="2365814" y="4628938"/>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1" name="Circle: Hollow 10">
            <a:extLst>
              <a:ext uri="{FF2B5EF4-FFF2-40B4-BE49-F238E27FC236}">
                <a16:creationId xmlns:a16="http://schemas.microsoft.com/office/drawing/2014/main" id="{A9197B86-4112-4F18-9F2C-1BDE58D36A1F}"/>
              </a:ext>
            </a:extLst>
          </p:cNvPr>
          <p:cNvSpPr/>
          <p:nvPr userDrawn="1"/>
        </p:nvSpPr>
        <p:spPr>
          <a:xfrm>
            <a:off x="5588060" y="4421727"/>
            <a:ext cx="549361" cy="549361"/>
          </a:xfrm>
          <a:prstGeom prst="donut">
            <a:avLst>
              <a:gd name="adj" fmla="val 11448"/>
            </a:avLst>
          </a:prstGeom>
          <a:solidFill>
            <a:srgbClr val="AD9F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solidFill>
                <a:schemeClr val="tx1"/>
              </a:solidFill>
            </a:endParaRPr>
          </a:p>
        </p:txBody>
      </p:sp>
      <p:sp>
        <p:nvSpPr>
          <p:cNvPr id="12" name="Circle: Hollow 11">
            <a:extLst>
              <a:ext uri="{FF2B5EF4-FFF2-40B4-BE49-F238E27FC236}">
                <a16:creationId xmlns:a16="http://schemas.microsoft.com/office/drawing/2014/main" id="{6877F580-D771-403F-97C8-69605FFC5FE8}"/>
              </a:ext>
            </a:extLst>
          </p:cNvPr>
          <p:cNvSpPr/>
          <p:nvPr userDrawn="1"/>
        </p:nvSpPr>
        <p:spPr>
          <a:xfrm>
            <a:off x="8891665" y="4421727"/>
            <a:ext cx="549361" cy="549361"/>
          </a:xfrm>
          <a:prstGeom prst="donut">
            <a:avLst>
              <a:gd name="adj" fmla="val 11448"/>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solidFill>
                <a:schemeClr val="tx1"/>
              </a:solidFill>
            </a:endParaRPr>
          </a:p>
        </p:txBody>
      </p:sp>
      <p:sp>
        <p:nvSpPr>
          <p:cNvPr id="15" name="Rectangle 14">
            <a:extLst>
              <a:ext uri="{FF2B5EF4-FFF2-40B4-BE49-F238E27FC236}">
                <a16:creationId xmlns:a16="http://schemas.microsoft.com/office/drawing/2014/main" id="{A8BC7D3A-B6AE-44BF-8C0B-7ED1AD4965D2}"/>
              </a:ext>
            </a:extLst>
          </p:cNvPr>
          <p:cNvSpPr/>
          <p:nvPr userDrawn="1"/>
        </p:nvSpPr>
        <p:spPr>
          <a:xfrm>
            <a:off x="5761822" y="4619413"/>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6" name="Rectangle 15">
            <a:extLst>
              <a:ext uri="{FF2B5EF4-FFF2-40B4-BE49-F238E27FC236}">
                <a16:creationId xmlns:a16="http://schemas.microsoft.com/office/drawing/2014/main" id="{E3A55853-3D36-451B-AA35-146532EB5FED}"/>
              </a:ext>
            </a:extLst>
          </p:cNvPr>
          <p:cNvSpPr/>
          <p:nvPr userDrawn="1"/>
        </p:nvSpPr>
        <p:spPr>
          <a:xfrm>
            <a:off x="9024812" y="4628938"/>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2" name="Group 1">
            <a:extLst>
              <a:ext uri="{FF2B5EF4-FFF2-40B4-BE49-F238E27FC236}">
                <a16:creationId xmlns:a16="http://schemas.microsoft.com/office/drawing/2014/main" id="{72C72B39-C311-4C9A-BEDF-2B15305E04F3}"/>
              </a:ext>
            </a:extLst>
          </p:cNvPr>
          <p:cNvGrpSpPr/>
          <p:nvPr userDrawn="1"/>
        </p:nvGrpSpPr>
        <p:grpSpPr>
          <a:xfrm>
            <a:off x="9833" y="2242885"/>
            <a:ext cx="11482094" cy="436815"/>
            <a:chOff x="9833" y="2242885"/>
            <a:chExt cx="10318678" cy="392555"/>
          </a:xfrm>
        </p:grpSpPr>
        <p:grpSp>
          <p:nvGrpSpPr>
            <p:cNvPr id="32" name="Group 31">
              <a:extLst>
                <a:ext uri="{FF2B5EF4-FFF2-40B4-BE49-F238E27FC236}">
                  <a16:creationId xmlns:a16="http://schemas.microsoft.com/office/drawing/2014/main" id="{6B0E4609-7BF3-4FCA-9C09-421508C48BA4}"/>
                </a:ext>
              </a:extLst>
            </p:cNvPr>
            <p:cNvGrpSpPr/>
            <p:nvPr userDrawn="1"/>
          </p:nvGrpSpPr>
          <p:grpSpPr>
            <a:xfrm>
              <a:off x="2396429" y="2242885"/>
              <a:ext cx="392554" cy="392555"/>
              <a:chOff x="3013958" y="2610678"/>
              <a:chExt cx="409576" cy="409576"/>
            </a:xfrm>
          </p:grpSpPr>
          <p:sp>
            <p:nvSpPr>
              <p:cNvPr id="33" name="Oval 32">
                <a:extLst>
                  <a:ext uri="{FF2B5EF4-FFF2-40B4-BE49-F238E27FC236}">
                    <a16:creationId xmlns:a16="http://schemas.microsoft.com/office/drawing/2014/main" id="{F299552E-B2F0-476D-8563-B0A6684F095C}"/>
                  </a:ext>
                </a:extLst>
              </p:cNvPr>
              <p:cNvSpPr/>
              <p:nvPr/>
            </p:nvSpPr>
            <p:spPr>
              <a:xfrm>
                <a:off x="3013958" y="2610678"/>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4" name="Oval 33">
                <a:extLst>
                  <a:ext uri="{FF2B5EF4-FFF2-40B4-BE49-F238E27FC236}">
                    <a16:creationId xmlns:a16="http://schemas.microsoft.com/office/drawing/2014/main" id="{1EEF82FC-1DCA-47B9-9A3A-230E468AB64D}"/>
                  </a:ext>
                </a:extLst>
              </p:cNvPr>
              <p:cNvSpPr/>
              <p:nvPr/>
            </p:nvSpPr>
            <p:spPr>
              <a:xfrm>
                <a:off x="3185013" y="2781732"/>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grpSp>
          <p:nvGrpSpPr>
            <p:cNvPr id="35" name="Group 34">
              <a:extLst>
                <a:ext uri="{FF2B5EF4-FFF2-40B4-BE49-F238E27FC236}">
                  <a16:creationId xmlns:a16="http://schemas.microsoft.com/office/drawing/2014/main" id="{F9DCA15E-FE0E-4DAF-92D9-862650F548EF}"/>
                </a:ext>
              </a:extLst>
            </p:cNvPr>
            <p:cNvGrpSpPr/>
            <p:nvPr userDrawn="1"/>
          </p:nvGrpSpPr>
          <p:grpSpPr>
            <a:xfrm>
              <a:off x="5283046" y="2242885"/>
              <a:ext cx="392554" cy="392555"/>
              <a:chOff x="6025741" y="3258202"/>
              <a:chExt cx="409576" cy="409576"/>
            </a:xfrm>
          </p:grpSpPr>
          <p:sp>
            <p:nvSpPr>
              <p:cNvPr id="36" name="Oval 35">
                <a:extLst>
                  <a:ext uri="{FF2B5EF4-FFF2-40B4-BE49-F238E27FC236}">
                    <a16:creationId xmlns:a16="http://schemas.microsoft.com/office/drawing/2014/main" id="{7A9913B4-571F-4363-B57D-655F7CD26606}"/>
                  </a:ext>
                </a:extLst>
              </p:cNvPr>
              <p:cNvSpPr/>
              <p:nvPr/>
            </p:nvSpPr>
            <p:spPr>
              <a:xfrm>
                <a:off x="6025741" y="3258202"/>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7" name="Oval 36">
                <a:extLst>
                  <a:ext uri="{FF2B5EF4-FFF2-40B4-BE49-F238E27FC236}">
                    <a16:creationId xmlns:a16="http://schemas.microsoft.com/office/drawing/2014/main" id="{664C131D-52D5-4AC6-951F-6730266B2B47}"/>
                  </a:ext>
                </a:extLst>
              </p:cNvPr>
              <p:cNvSpPr/>
              <p:nvPr/>
            </p:nvSpPr>
            <p:spPr>
              <a:xfrm>
                <a:off x="6196796" y="3429256"/>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grpSp>
          <p:nvGrpSpPr>
            <p:cNvPr id="38" name="Group 37">
              <a:extLst>
                <a:ext uri="{FF2B5EF4-FFF2-40B4-BE49-F238E27FC236}">
                  <a16:creationId xmlns:a16="http://schemas.microsoft.com/office/drawing/2014/main" id="{D487488A-AEC4-4DD5-BD70-F5EF9E65D627}"/>
                </a:ext>
              </a:extLst>
            </p:cNvPr>
            <p:cNvGrpSpPr/>
            <p:nvPr userDrawn="1"/>
          </p:nvGrpSpPr>
          <p:grpSpPr>
            <a:xfrm>
              <a:off x="8225224" y="2242885"/>
              <a:ext cx="392554" cy="392555"/>
              <a:chOff x="9095497" y="2610678"/>
              <a:chExt cx="409576" cy="409576"/>
            </a:xfrm>
          </p:grpSpPr>
          <p:sp>
            <p:nvSpPr>
              <p:cNvPr id="39" name="Oval 38">
                <a:extLst>
                  <a:ext uri="{FF2B5EF4-FFF2-40B4-BE49-F238E27FC236}">
                    <a16:creationId xmlns:a16="http://schemas.microsoft.com/office/drawing/2014/main" id="{67CC31B7-DE1C-4739-87E7-2151030BA623}"/>
                  </a:ext>
                </a:extLst>
              </p:cNvPr>
              <p:cNvSpPr/>
              <p:nvPr/>
            </p:nvSpPr>
            <p:spPr>
              <a:xfrm>
                <a:off x="9095497" y="2610678"/>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0" name="Oval 39">
                <a:extLst>
                  <a:ext uri="{FF2B5EF4-FFF2-40B4-BE49-F238E27FC236}">
                    <a16:creationId xmlns:a16="http://schemas.microsoft.com/office/drawing/2014/main" id="{0D2701EB-7E86-4753-8FAC-8376E4F847D9}"/>
                  </a:ext>
                </a:extLst>
              </p:cNvPr>
              <p:cNvSpPr/>
              <p:nvPr/>
            </p:nvSpPr>
            <p:spPr>
              <a:xfrm>
                <a:off x="9266551" y="2781732"/>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cxnSp>
          <p:nvCxnSpPr>
            <p:cNvPr id="47" name="Straight Connector 46">
              <a:extLst>
                <a:ext uri="{FF2B5EF4-FFF2-40B4-BE49-F238E27FC236}">
                  <a16:creationId xmlns:a16="http://schemas.microsoft.com/office/drawing/2014/main" id="{96B86BD2-FF77-4E99-A7C1-65A735D0A8AD}"/>
                </a:ext>
              </a:extLst>
            </p:cNvPr>
            <p:cNvCxnSpPr>
              <a:cxnSpLocks/>
            </p:cNvCxnSpPr>
            <p:nvPr userDrawn="1"/>
          </p:nvCxnSpPr>
          <p:spPr>
            <a:xfrm>
              <a:off x="9833" y="2439163"/>
              <a:ext cx="2182494"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4E1D54E-614A-4BDE-9A3E-478FAEF03D5E}"/>
                </a:ext>
              </a:extLst>
            </p:cNvPr>
            <p:cNvCxnSpPr>
              <a:cxnSpLocks/>
            </p:cNvCxnSpPr>
            <p:nvPr userDrawn="1"/>
          </p:nvCxnSpPr>
          <p:spPr>
            <a:xfrm>
              <a:off x="5840377" y="2439163"/>
              <a:ext cx="2161259"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1EECA1C-F4B6-4E80-9525-66D6406EEF81}"/>
                </a:ext>
              </a:extLst>
            </p:cNvPr>
            <p:cNvCxnSpPr>
              <a:cxnSpLocks/>
            </p:cNvCxnSpPr>
            <p:nvPr userDrawn="1"/>
          </p:nvCxnSpPr>
          <p:spPr>
            <a:xfrm>
              <a:off x="8831330" y="2439163"/>
              <a:ext cx="1497181" cy="0"/>
            </a:xfrm>
            <a:prstGeom prst="line">
              <a:avLst/>
            </a:prstGeom>
            <a:ln>
              <a:prstDash val="dashDot"/>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1740B78-A009-40C2-92FE-A20B42FAD319}"/>
                </a:ext>
              </a:extLst>
            </p:cNvPr>
            <p:cNvCxnSpPr>
              <a:cxnSpLocks/>
            </p:cNvCxnSpPr>
            <p:nvPr userDrawn="1"/>
          </p:nvCxnSpPr>
          <p:spPr>
            <a:xfrm>
              <a:off x="2952842" y="2439163"/>
              <a:ext cx="2161259"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grpSp>
      <p:sp>
        <p:nvSpPr>
          <p:cNvPr id="64" name="Title 63">
            <a:extLst>
              <a:ext uri="{FF2B5EF4-FFF2-40B4-BE49-F238E27FC236}">
                <a16:creationId xmlns:a16="http://schemas.microsoft.com/office/drawing/2014/main" id="{121ED9CD-2989-4577-B5BE-CFD2ECE88F30}"/>
              </a:ext>
            </a:extLst>
          </p:cNvPr>
          <p:cNvSpPr>
            <a:spLocks noGrp="1"/>
          </p:cNvSpPr>
          <p:nvPr userDrawn="1">
            <p:ph type="title" hasCustomPrompt="1"/>
          </p:nvPr>
        </p:nvSpPr>
        <p:spPr>
          <a:xfrm>
            <a:off x="701105" y="817049"/>
            <a:ext cx="4207949" cy="477560"/>
          </a:xfrm>
          <a:prstGeom prst="rect">
            <a:avLst/>
          </a:prstGeom>
        </p:spPr>
        <p:txBody>
          <a:bodyPr anchor="b"/>
          <a:lstStyle>
            <a:lvl1pPr algn="l" defTabSz="914400" rtl="0" eaLnBrk="1" latinLnBrk="0" hangingPunct="1">
              <a:lnSpc>
                <a:spcPct val="90000"/>
              </a:lnSpc>
              <a:spcBef>
                <a:spcPct val="0"/>
              </a:spcBef>
              <a:buNone/>
              <a:defRPr lang="fr-FR" sz="2800" b="1" kern="1200" dirty="0">
                <a:solidFill>
                  <a:schemeClr val="tx1"/>
                </a:solidFill>
                <a:latin typeface="Book Antiqua" panose="02040602050305030304" pitchFamily="18" charset="0"/>
                <a:ea typeface="+mj-ea"/>
                <a:cs typeface="+mj-cs"/>
              </a:defRPr>
            </a:lvl1pPr>
          </a:lstStyle>
          <a:p>
            <a:r>
              <a:rPr lang="en-US" dirty="0"/>
              <a:t>Ajoutez un </a:t>
            </a:r>
            <a:r>
              <a:rPr lang="en-US" dirty="0" err="1"/>
              <a:t>titre</a:t>
            </a:r>
            <a:endParaRPr lang="fr-FR" dirty="0"/>
          </a:p>
        </p:txBody>
      </p:sp>
      <p:sp>
        <p:nvSpPr>
          <p:cNvPr id="70" name="Text Placeholder 69">
            <a:extLst>
              <a:ext uri="{FF2B5EF4-FFF2-40B4-BE49-F238E27FC236}">
                <a16:creationId xmlns:a16="http://schemas.microsoft.com/office/drawing/2014/main" id="{6C1EAA6A-1890-447D-8684-31416E885A10}"/>
              </a:ext>
            </a:extLst>
          </p:cNvPr>
          <p:cNvSpPr>
            <a:spLocks noGrp="1"/>
          </p:cNvSpPr>
          <p:nvPr userDrawn="1">
            <p:ph type="body" sz="quarter" idx="10" hasCustomPrompt="1"/>
          </p:nvPr>
        </p:nvSpPr>
        <p:spPr>
          <a:xfrm>
            <a:off x="2364351" y="4622800"/>
            <a:ext cx="2448950"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dirty="0"/>
              <a:t>Ajoutez </a:t>
            </a:r>
            <a:br>
              <a:rPr lang="en-US" dirty="0"/>
            </a:br>
            <a:r>
              <a:rPr lang="en-US" dirty="0"/>
              <a:t>un titre</a:t>
            </a:r>
          </a:p>
        </p:txBody>
      </p:sp>
      <p:sp>
        <p:nvSpPr>
          <p:cNvPr id="74" name="Text Placeholder 69">
            <a:extLst>
              <a:ext uri="{FF2B5EF4-FFF2-40B4-BE49-F238E27FC236}">
                <a16:creationId xmlns:a16="http://schemas.microsoft.com/office/drawing/2014/main" id="{5C0BF638-E43F-47F2-A8A2-6D8F38D5D0D0}"/>
              </a:ext>
            </a:extLst>
          </p:cNvPr>
          <p:cNvSpPr>
            <a:spLocks noGrp="1"/>
          </p:cNvSpPr>
          <p:nvPr userDrawn="1">
            <p:ph type="body" sz="quarter" idx="12" hasCustomPrompt="1"/>
          </p:nvPr>
        </p:nvSpPr>
        <p:spPr>
          <a:xfrm>
            <a:off x="5772012" y="4622800"/>
            <a:ext cx="2317888"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dirty="0"/>
              <a:t>Ajoutez </a:t>
            </a:r>
            <a:br>
              <a:rPr lang="en-US" dirty="0"/>
            </a:br>
            <a:r>
              <a:rPr lang="en-US" dirty="0"/>
              <a:t>un titre</a:t>
            </a:r>
          </a:p>
        </p:txBody>
      </p:sp>
      <p:sp>
        <p:nvSpPr>
          <p:cNvPr id="76" name="Text Placeholder 69">
            <a:extLst>
              <a:ext uri="{FF2B5EF4-FFF2-40B4-BE49-F238E27FC236}">
                <a16:creationId xmlns:a16="http://schemas.microsoft.com/office/drawing/2014/main" id="{FFC1DAC1-C1BE-4C49-9BF5-0A1B9C01BE33}"/>
              </a:ext>
            </a:extLst>
          </p:cNvPr>
          <p:cNvSpPr>
            <a:spLocks noGrp="1"/>
          </p:cNvSpPr>
          <p:nvPr userDrawn="1">
            <p:ph type="body" sz="quarter" idx="14" hasCustomPrompt="1"/>
          </p:nvPr>
        </p:nvSpPr>
        <p:spPr>
          <a:xfrm>
            <a:off x="9030907" y="4622800"/>
            <a:ext cx="2259393"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dirty="0"/>
              <a:t>Ajoutez </a:t>
            </a:r>
            <a:br>
              <a:rPr lang="en-US" dirty="0"/>
            </a:br>
            <a:r>
              <a:rPr lang="en-US" dirty="0"/>
              <a:t>un titre</a:t>
            </a:r>
          </a:p>
        </p:txBody>
      </p:sp>
      <p:sp>
        <p:nvSpPr>
          <p:cNvPr id="86" name="Text Placeholder 69">
            <a:extLst>
              <a:ext uri="{FF2B5EF4-FFF2-40B4-BE49-F238E27FC236}">
                <a16:creationId xmlns:a16="http://schemas.microsoft.com/office/drawing/2014/main" id="{3A82E356-B99F-413B-BBCE-BA07640E5F3A}"/>
              </a:ext>
            </a:extLst>
          </p:cNvPr>
          <p:cNvSpPr>
            <a:spLocks noGrp="1"/>
          </p:cNvSpPr>
          <p:nvPr userDrawn="1">
            <p:ph type="body" sz="quarter" idx="22" hasCustomPrompt="1"/>
          </p:nvPr>
        </p:nvSpPr>
        <p:spPr>
          <a:xfrm>
            <a:off x="2364350" y="5210678"/>
            <a:ext cx="2448950" cy="925920"/>
          </a:xfrm>
          <a:prstGeom prst="rect">
            <a:avLst/>
          </a:prstGeom>
        </p:spPr>
        <p:txBody>
          <a:bodyPr anchor="t"/>
          <a:lstStyle>
            <a:lvl1pPr marL="0" indent="0" algn="l" defTabSz="914400" rtl="0" eaLnBrk="1" latinLnBrk="0" hangingPunct="1">
              <a:lnSpc>
                <a:spcPct val="120000"/>
              </a:lnSpc>
              <a:spcBef>
                <a:spcPts val="1000"/>
              </a:spcBef>
              <a:buFont typeface="Arial" panose="020B0604020202020204" pitchFamily="34" charset="0"/>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dirty="0"/>
              <a:t>But I must explain to you how all this mistaken idea of denouncing pleasure and praising pain was born</a:t>
            </a:r>
          </a:p>
        </p:txBody>
      </p:sp>
      <p:sp>
        <p:nvSpPr>
          <p:cNvPr id="87" name="Text Placeholder 69">
            <a:extLst>
              <a:ext uri="{FF2B5EF4-FFF2-40B4-BE49-F238E27FC236}">
                <a16:creationId xmlns:a16="http://schemas.microsoft.com/office/drawing/2014/main" id="{683A1572-EEA1-4CBE-86CE-9CD9CCCFED29}"/>
              </a:ext>
            </a:extLst>
          </p:cNvPr>
          <p:cNvSpPr>
            <a:spLocks noGrp="1"/>
          </p:cNvSpPr>
          <p:nvPr userDrawn="1">
            <p:ph type="body" sz="quarter" idx="23" hasCustomPrompt="1"/>
          </p:nvPr>
        </p:nvSpPr>
        <p:spPr>
          <a:xfrm>
            <a:off x="5772012" y="5210678"/>
            <a:ext cx="2317888" cy="925920"/>
          </a:xfrm>
          <a:prstGeom prst="rect">
            <a:avLst/>
          </a:prstGeom>
        </p:spPr>
        <p:txBody>
          <a:bodyPr anchor="t"/>
          <a:lstStyle>
            <a:lvl1pPr marL="0" indent="0" algn="l" defTabSz="914400" rtl="0" eaLnBrk="1" latinLnBrk="0" hangingPunct="1">
              <a:lnSpc>
                <a:spcPct val="120000"/>
              </a:lnSpc>
              <a:spcBef>
                <a:spcPts val="1000"/>
              </a:spcBef>
              <a:buFont typeface="Arial" panose="020B0604020202020204" pitchFamily="34" charset="0"/>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dirty="0"/>
              <a:t>But I must explain to you how all this mistaken idea of denouncing pleasure and praising pain was born</a:t>
            </a:r>
          </a:p>
        </p:txBody>
      </p:sp>
      <p:sp>
        <p:nvSpPr>
          <p:cNvPr id="91" name="Text Placeholder 69">
            <a:extLst>
              <a:ext uri="{FF2B5EF4-FFF2-40B4-BE49-F238E27FC236}">
                <a16:creationId xmlns:a16="http://schemas.microsoft.com/office/drawing/2014/main" id="{25FCD8C2-CCB1-4C92-9511-F223E473177D}"/>
              </a:ext>
            </a:extLst>
          </p:cNvPr>
          <p:cNvSpPr>
            <a:spLocks noGrp="1"/>
          </p:cNvSpPr>
          <p:nvPr userDrawn="1">
            <p:ph type="body" sz="quarter" idx="24" hasCustomPrompt="1"/>
          </p:nvPr>
        </p:nvSpPr>
        <p:spPr>
          <a:xfrm>
            <a:off x="9033393" y="5210678"/>
            <a:ext cx="2237735" cy="925920"/>
          </a:xfrm>
          <a:prstGeom prst="rect">
            <a:avLst/>
          </a:prstGeom>
        </p:spPr>
        <p:txBody>
          <a:bodyPr anchor="t"/>
          <a:lstStyle>
            <a:lvl1pPr marL="0" indent="0" algn="l" defTabSz="914400" rtl="0" eaLnBrk="1" latinLnBrk="0" hangingPunct="1">
              <a:lnSpc>
                <a:spcPct val="120000"/>
              </a:lnSpc>
              <a:spcBef>
                <a:spcPts val="1000"/>
              </a:spcBef>
              <a:buFont typeface="Arial" panose="020B0604020202020204" pitchFamily="34" charset="0"/>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dirty="0"/>
              <a:t>But I must explain to you how all this mistaken idea of denouncing pleasure and praising pain was born</a:t>
            </a:r>
          </a:p>
        </p:txBody>
      </p:sp>
      <p:sp>
        <p:nvSpPr>
          <p:cNvPr id="41" name="Rectangle 40">
            <a:extLst>
              <a:ext uri="{FF2B5EF4-FFF2-40B4-BE49-F238E27FC236}">
                <a16:creationId xmlns:a16="http://schemas.microsoft.com/office/drawing/2014/main" id="{9DC8B9B2-5726-4D55-A891-42CC9CA70163}"/>
              </a:ext>
            </a:extLst>
          </p:cNvPr>
          <p:cNvSpPr/>
          <p:nvPr userDrawn="1"/>
        </p:nvSpPr>
        <p:spPr>
          <a:xfrm>
            <a:off x="9906000" y="6756400"/>
            <a:ext cx="2286000" cy="101600"/>
          </a:xfrm>
          <a:prstGeom prst="rect">
            <a:avLst/>
          </a:prstGeom>
          <a:solidFill>
            <a:srgbClr val="AD9F99"/>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sp>
        <p:nvSpPr>
          <p:cNvPr id="48" name="Rectangle 47">
            <a:extLst>
              <a:ext uri="{FF2B5EF4-FFF2-40B4-BE49-F238E27FC236}">
                <a16:creationId xmlns:a16="http://schemas.microsoft.com/office/drawing/2014/main" id="{0E5F852A-822A-4DEB-8D8D-2F927E9A1EA3}"/>
              </a:ext>
            </a:extLst>
          </p:cNvPr>
          <p:cNvSpPr/>
          <p:nvPr userDrawn="1"/>
        </p:nvSpPr>
        <p:spPr>
          <a:xfrm>
            <a:off x="2496619" y="2419480"/>
            <a:ext cx="774603" cy="1487715"/>
          </a:xfrm>
          <a:prstGeom prst="rect">
            <a:avLst/>
          </a:prstGeom>
        </p:spPr>
        <p:txBody>
          <a:bodyPr wrap="square">
            <a:spAutoFit/>
          </a:bodyPr>
          <a:lstStyle/>
          <a:p>
            <a:pPr algn="ctr" defTabSz="914400">
              <a:lnSpc>
                <a:spcPct val="120000"/>
              </a:lnSpc>
            </a:pPr>
            <a:r>
              <a:rPr lang="fr-FR" sz="8000" b="1" i="1" dirty="0">
                <a:solidFill>
                  <a:srgbClr val="EFECEB"/>
                </a:solidFill>
                <a:latin typeface="Book Antiqua" panose="02040602050305030304" pitchFamily="18" charset="0"/>
              </a:rPr>
              <a:t>1</a:t>
            </a:r>
          </a:p>
        </p:txBody>
      </p:sp>
      <p:sp>
        <p:nvSpPr>
          <p:cNvPr id="51" name="Rectangle 50">
            <a:extLst>
              <a:ext uri="{FF2B5EF4-FFF2-40B4-BE49-F238E27FC236}">
                <a16:creationId xmlns:a16="http://schemas.microsoft.com/office/drawing/2014/main" id="{7E0FA4B3-0956-4A2A-9EB8-93EF97585A35}"/>
              </a:ext>
            </a:extLst>
          </p:cNvPr>
          <p:cNvSpPr/>
          <p:nvPr userDrawn="1"/>
        </p:nvSpPr>
        <p:spPr>
          <a:xfrm>
            <a:off x="5708698" y="2386588"/>
            <a:ext cx="774603" cy="1487715"/>
          </a:xfrm>
          <a:prstGeom prst="rect">
            <a:avLst/>
          </a:prstGeom>
        </p:spPr>
        <p:txBody>
          <a:bodyPr wrap="square">
            <a:spAutoFit/>
          </a:bodyPr>
          <a:lstStyle/>
          <a:p>
            <a:pPr algn="ctr" defTabSz="914400">
              <a:lnSpc>
                <a:spcPct val="120000"/>
              </a:lnSpc>
            </a:pPr>
            <a:r>
              <a:rPr lang="fr-FR" sz="8000" b="1" i="1" dirty="0">
                <a:solidFill>
                  <a:srgbClr val="EFECEB"/>
                </a:solidFill>
                <a:latin typeface="Book Antiqua" panose="02040602050305030304" pitchFamily="18" charset="0"/>
              </a:rPr>
              <a:t>2</a:t>
            </a:r>
          </a:p>
        </p:txBody>
      </p:sp>
      <p:sp>
        <p:nvSpPr>
          <p:cNvPr id="52" name="Rectangle 51">
            <a:extLst>
              <a:ext uri="{FF2B5EF4-FFF2-40B4-BE49-F238E27FC236}">
                <a16:creationId xmlns:a16="http://schemas.microsoft.com/office/drawing/2014/main" id="{8BFBEEC8-F91B-4C9F-B9FC-5E13C1572ACB}"/>
              </a:ext>
            </a:extLst>
          </p:cNvPr>
          <p:cNvSpPr/>
          <p:nvPr userDrawn="1"/>
        </p:nvSpPr>
        <p:spPr>
          <a:xfrm>
            <a:off x="8804302" y="2419480"/>
            <a:ext cx="774603" cy="1487715"/>
          </a:xfrm>
          <a:prstGeom prst="rect">
            <a:avLst/>
          </a:prstGeom>
        </p:spPr>
        <p:txBody>
          <a:bodyPr wrap="square">
            <a:spAutoFit/>
          </a:bodyPr>
          <a:lstStyle/>
          <a:p>
            <a:pPr algn="ctr" defTabSz="914400">
              <a:lnSpc>
                <a:spcPct val="120000"/>
              </a:lnSpc>
            </a:pPr>
            <a:r>
              <a:rPr lang="fr-FR" sz="8000" b="1" i="1" dirty="0">
                <a:solidFill>
                  <a:srgbClr val="EFECEB"/>
                </a:solidFill>
                <a:latin typeface="Book Antiqua" panose="02040602050305030304" pitchFamily="18" charset="0"/>
              </a:rPr>
              <a:t>3</a:t>
            </a:r>
          </a:p>
        </p:txBody>
      </p:sp>
      <p:pic>
        <p:nvPicPr>
          <p:cNvPr id="42" name="Picture 3">
            <a:extLst>
              <a:ext uri="{FF2B5EF4-FFF2-40B4-BE49-F238E27FC236}">
                <a16:creationId xmlns:a16="http://schemas.microsoft.com/office/drawing/2014/main" id="{666022A2-47D8-440E-8212-073F9FC915E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95190" y="6350938"/>
            <a:ext cx="1136795" cy="405462"/>
          </a:xfrm>
          <a:prstGeom prst="rect">
            <a:avLst/>
          </a:prstGeom>
        </p:spPr>
      </p:pic>
      <p:sp>
        <p:nvSpPr>
          <p:cNvPr id="43" name="Rectangle 42">
            <a:extLst>
              <a:ext uri="{FF2B5EF4-FFF2-40B4-BE49-F238E27FC236}">
                <a16:creationId xmlns:a16="http://schemas.microsoft.com/office/drawing/2014/main" id="{159C3BC4-372C-48D3-B50F-21D540DEE6D9}"/>
              </a:ext>
            </a:extLst>
          </p:cNvPr>
          <p:cNvSpPr/>
          <p:nvPr userDrawn="1"/>
        </p:nvSpPr>
        <p:spPr>
          <a:xfrm>
            <a:off x="0" y="0"/>
            <a:ext cx="2286000" cy="101600"/>
          </a:xfrm>
          <a:prstGeom prst="rect">
            <a:avLst/>
          </a:prstGeom>
          <a:solidFill>
            <a:srgbClr val="95C11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cxnSp>
        <p:nvCxnSpPr>
          <p:cNvPr id="44" name="Straight Connector 3">
            <a:extLst>
              <a:ext uri="{FF2B5EF4-FFF2-40B4-BE49-F238E27FC236}">
                <a16:creationId xmlns:a16="http://schemas.microsoft.com/office/drawing/2014/main" id="{7943018E-B05A-46A1-A8C4-38A96A0B9A7C}"/>
              </a:ext>
            </a:extLst>
          </p:cNvPr>
          <p:cNvCxnSpPr/>
          <p:nvPr userDrawn="1"/>
        </p:nvCxnSpPr>
        <p:spPr>
          <a:xfrm>
            <a:off x="701105" y="1488000"/>
            <a:ext cx="400611" cy="0"/>
          </a:xfrm>
          <a:prstGeom prst="line">
            <a:avLst/>
          </a:prstGeom>
          <a:noFill/>
          <a:ln w="19050" cap="flat" cmpd="sng" algn="ctr">
            <a:solidFill>
              <a:srgbClr val="95C11F"/>
            </a:solidFill>
            <a:prstDash val="solid"/>
            <a:miter lim="800000"/>
          </a:ln>
          <a:effectLst/>
        </p:spPr>
      </p:cxnSp>
      <p:sp>
        <p:nvSpPr>
          <p:cNvPr id="45" name="Rectangle 44">
            <a:extLst>
              <a:ext uri="{FF2B5EF4-FFF2-40B4-BE49-F238E27FC236}">
                <a16:creationId xmlns:a16="http://schemas.microsoft.com/office/drawing/2014/main" id="{7B7816C8-4437-494A-BD89-9F27E908F823}"/>
              </a:ext>
            </a:extLst>
          </p:cNvPr>
          <p:cNvSpPr/>
          <p:nvPr userDrawn="1"/>
        </p:nvSpPr>
        <p:spPr>
          <a:xfrm>
            <a:off x="1728216" y="6371106"/>
            <a:ext cx="594360" cy="365125"/>
          </a:xfrm>
          <a:prstGeom prst="rect">
            <a:avLst/>
          </a:prstGeom>
        </p:spPr>
        <p:txBody>
          <a:bodyPr vert="horz" lIns="91440" tIns="45720" rIns="91440" bIns="45720" rtlCol="0" anchor="ctr"/>
          <a:lstStyle/>
          <a:p>
            <a:pPr lvl="0" defTabSz="914400"/>
            <a:fld id="{F3D61D75-CC4E-4B84-BF43-C90BA8F46349}" type="slidenum">
              <a:rPr lang="fr-FR" sz="1400" b="1" smtClean="0">
                <a:solidFill>
                  <a:srgbClr val="2A2A2A">
                    <a:tint val="75000"/>
                  </a:srgbClr>
                </a:solidFill>
                <a:latin typeface="Source Sans Pro"/>
              </a:rPr>
              <a:pPr lvl="0" defTabSz="914400"/>
              <a:t>‹N°›</a:t>
            </a:fld>
            <a:r>
              <a:rPr lang="fr-FR" sz="1400" b="1" dirty="0">
                <a:solidFill>
                  <a:srgbClr val="2A2A2A">
                    <a:tint val="75000"/>
                  </a:srgbClr>
                </a:solidFill>
                <a:latin typeface="Source Sans Pro"/>
              </a:rPr>
              <a:t> </a:t>
            </a:r>
          </a:p>
        </p:txBody>
      </p:sp>
    </p:spTree>
    <p:extLst>
      <p:ext uri="{BB962C8B-B14F-4D97-AF65-F5344CB8AC3E}">
        <p14:creationId xmlns:p14="http://schemas.microsoft.com/office/powerpoint/2010/main" val="336079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BC9CF0-B2CA-A049-846C-7F39AAE1AF3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FF11024-E4B7-7547-853C-5977260B6920}"/>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2E407BE6-BF20-9645-9CA9-EA0DC2C8274D}"/>
              </a:ext>
            </a:extLst>
          </p:cNvPr>
          <p:cNvSpPr>
            <a:spLocks noGrp="1"/>
          </p:cNvSpPr>
          <p:nvPr>
            <p:ph type="dt" sz="half" idx="10"/>
          </p:nvPr>
        </p:nvSpPr>
        <p:spPr/>
        <p:txBody>
          <a:bodyPr/>
          <a:lstStyle/>
          <a:p>
            <a:fld id="{219C66F6-F257-0741-A5C8-9C974F83DFA0}" type="datetimeFigureOut">
              <a:rPr lang="fr-FR" smtClean="0"/>
              <a:t>20/10/2023</a:t>
            </a:fld>
            <a:endParaRPr lang="fr-FR"/>
          </a:p>
        </p:txBody>
      </p:sp>
      <p:sp>
        <p:nvSpPr>
          <p:cNvPr id="5" name="Espace réservé du pied de page 4">
            <a:extLst>
              <a:ext uri="{FF2B5EF4-FFF2-40B4-BE49-F238E27FC236}">
                <a16:creationId xmlns:a16="http://schemas.microsoft.com/office/drawing/2014/main" id="{16AA77AC-259A-7741-840E-E1F198EEE46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FA439FF-90E4-6B4F-87BF-68BC548CDA06}"/>
              </a:ext>
            </a:extLst>
          </p:cNvPr>
          <p:cNvSpPr>
            <a:spLocks noGrp="1"/>
          </p:cNvSpPr>
          <p:nvPr>
            <p:ph type="sldNum" sz="quarter" idx="12"/>
          </p:nvPr>
        </p:nvSpPr>
        <p:spPr/>
        <p:txBody>
          <a:bodyPr/>
          <a:lstStyle/>
          <a:p>
            <a:fld id="{2D49CFE9-83A1-5B41-B9F0-B7EB13A5F685}" type="slidenum">
              <a:rPr lang="fr-FR" smtClean="0"/>
              <a:t>‹N°›</a:t>
            </a:fld>
            <a:endParaRPr lang="fr-FR"/>
          </a:p>
        </p:txBody>
      </p:sp>
    </p:spTree>
    <p:extLst>
      <p:ext uri="{BB962C8B-B14F-4D97-AF65-F5344CB8AC3E}">
        <p14:creationId xmlns:p14="http://schemas.microsoft.com/office/powerpoint/2010/main" val="3083147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ommaire - 4 étap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46A966-C4C9-4B34-818A-347EFB5A0E1C}"/>
              </a:ext>
            </a:extLst>
          </p:cNvPr>
          <p:cNvSpPr/>
          <p:nvPr userDrawn="1"/>
        </p:nvSpPr>
        <p:spPr>
          <a:xfrm>
            <a:off x="0" y="4099179"/>
            <a:ext cx="12192000" cy="2758820"/>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 name="Circle: Hollow 3">
            <a:extLst>
              <a:ext uri="{FF2B5EF4-FFF2-40B4-BE49-F238E27FC236}">
                <a16:creationId xmlns:a16="http://schemas.microsoft.com/office/drawing/2014/main" id="{0F6CEC5F-AE9A-4E0D-8004-1C49CCE845A2}"/>
              </a:ext>
            </a:extLst>
          </p:cNvPr>
          <p:cNvSpPr/>
          <p:nvPr userDrawn="1"/>
        </p:nvSpPr>
        <p:spPr>
          <a:xfrm>
            <a:off x="1391876" y="4421727"/>
            <a:ext cx="549361" cy="549361"/>
          </a:xfrm>
          <a:prstGeom prst="donut">
            <a:avLst>
              <a:gd name="adj" fmla="val 114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solidFill>
                <a:schemeClr val="tx1"/>
              </a:solidFill>
            </a:endParaRPr>
          </a:p>
        </p:txBody>
      </p:sp>
      <p:sp>
        <p:nvSpPr>
          <p:cNvPr id="5" name="Rectangle 4">
            <a:extLst>
              <a:ext uri="{FF2B5EF4-FFF2-40B4-BE49-F238E27FC236}">
                <a16:creationId xmlns:a16="http://schemas.microsoft.com/office/drawing/2014/main" id="{776514E0-21EB-4DCE-B3A9-64E44A7121B4}"/>
              </a:ext>
            </a:extLst>
          </p:cNvPr>
          <p:cNvSpPr/>
          <p:nvPr userDrawn="1"/>
        </p:nvSpPr>
        <p:spPr>
          <a:xfrm>
            <a:off x="1603814" y="4628938"/>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7" name="Rectangle 6">
            <a:extLst>
              <a:ext uri="{FF2B5EF4-FFF2-40B4-BE49-F238E27FC236}">
                <a16:creationId xmlns:a16="http://schemas.microsoft.com/office/drawing/2014/main" id="{21B11C1E-5298-4604-BF47-A76F9C201E95}"/>
              </a:ext>
            </a:extLst>
          </p:cNvPr>
          <p:cNvSpPr/>
          <p:nvPr userDrawn="1"/>
        </p:nvSpPr>
        <p:spPr>
          <a:xfrm>
            <a:off x="1490517" y="2424768"/>
            <a:ext cx="774603" cy="1487715"/>
          </a:xfrm>
          <a:prstGeom prst="rect">
            <a:avLst/>
          </a:prstGeom>
        </p:spPr>
        <p:txBody>
          <a:bodyPr wrap="square">
            <a:spAutoFit/>
          </a:bodyPr>
          <a:lstStyle/>
          <a:p>
            <a:pPr lvl="0" algn="ctr" defTabSz="914400">
              <a:lnSpc>
                <a:spcPct val="120000"/>
              </a:lnSpc>
            </a:pPr>
            <a:r>
              <a:rPr lang="fr-FR" sz="8000" b="1" i="1" dirty="0">
                <a:solidFill>
                  <a:srgbClr val="EFECEB"/>
                </a:solidFill>
                <a:latin typeface="Book Antiqua" panose="02040602050305030304" pitchFamily="18" charset="0"/>
              </a:rPr>
              <a:t>1</a:t>
            </a:r>
          </a:p>
        </p:txBody>
      </p:sp>
      <p:sp>
        <p:nvSpPr>
          <p:cNvPr id="10" name="Rectangle 9">
            <a:extLst>
              <a:ext uri="{FF2B5EF4-FFF2-40B4-BE49-F238E27FC236}">
                <a16:creationId xmlns:a16="http://schemas.microsoft.com/office/drawing/2014/main" id="{E0CCB982-1E19-4C0D-B45F-31B6178A8167}"/>
              </a:ext>
            </a:extLst>
          </p:cNvPr>
          <p:cNvSpPr/>
          <p:nvPr userDrawn="1"/>
        </p:nvSpPr>
        <p:spPr>
          <a:xfrm>
            <a:off x="4089754" y="2391876"/>
            <a:ext cx="774603" cy="1487715"/>
          </a:xfrm>
          <a:prstGeom prst="rect">
            <a:avLst/>
          </a:prstGeom>
        </p:spPr>
        <p:txBody>
          <a:bodyPr wrap="square">
            <a:spAutoFit/>
          </a:bodyPr>
          <a:lstStyle/>
          <a:p>
            <a:pPr lvl="0" algn="ctr" defTabSz="914400">
              <a:lnSpc>
                <a:spcPct val="120000"/>
              </a:lnSpc>
            </a:pPr>
            <a:r>
              <a:rPr lang="fr-FR" sz="8000" b="1" i="1" dirty="0">
                <a:solidFill>
                  <a:srgbClr val="EFECEB"/>
                </a:solidFill>
                <a:latin typeface="Book Antiqua" panose="02040602050305030304" pitchFamily="18" charset="0"/>
              </a:rPr>
              <a:t>2</a:t>
            </a:r>
          </a:p>
        </p:txBody>
      </p:sp>
      <p:sp>
        <p:nvSpPr>
          <p:cNvPr id="11" name="Circle: Hollow 10">
            <a:extLst>
              <a:ext uri="{FF2B5EF4-FFF2-40B4-BE49-F238E27FC236}">
                <a16:creationId xmlns:a16="http://schemas.microsoft.com/office/drawing/2014/main" id="{A9197B86-4112-4F18-9F2C-1BDE58D36A1F}"/>
              </a:ext>
            </a:extLst>
          </p:cNvPr>
          <p:cNvSpPr/>
          <p:nvPr userDrawn="1"/>
        </p:nvSpPr>
        <p:spPr>
          <a:xfrm>
            <a:off x="3962460" y="4421727"/>
            <a:ext cx="549361" cy="549361"/>
          </a:xfrm>
          <a:prstGeom prst="donut">
            <a:avLst>
              <a:gd name="adj" fmla="val 11448"/>
            </a:avLst>
          </a:prstGeom>
          <a:solidFill>
            <a:srgbClr val="AD9F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solidFill>
                <a:schemeClr val="tx1"/>
              </a:solidFill>
            </a:endParaRPr>
          </a:p>
        </p:txBody>
      </p:sp>
      <p:sp>
        <p:nvSpPr>
          <p:cNvPr id="12" name="Circle: Hollow 11">
            <a:extLst>
              <a:ext uri="{FF2B5EF4-FFF2-40B4-BE49-F238E27FC236}">
                <a16:creationId xmlns:a16="http://schemas.microsoft.com/office/drawing/2014/main" id="{6877F580-D771-403F-97C8-69605FFC5FE8}"/>
              </a:ext>
            </a:extLst>
          </p:cNvPr>
          <p:cNvSpPr/>
          <p:nvPr userDrawn="1"/>
        </p:nvSpPr>
        <p:spPr>
          <a:xfrm>
            <a:off x="6618365" y="4421727"/>
            <a:ext cx="549361" cy="549361"/>
          </a:xfrm>
          <a:prstGeom prst="donut">
            <a:avLst>
              <a:gd name="adj" fmla="val 11448"/>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solidFill>
                <a:schemeClr val="tx1"/>
              </a:solidFill>
            </a:endParaRPr>
          </a:p>
        </p:txBody>
      </p:sp>
      <p:sp>
        <p:nvSpPr>
          <p:cNvPr id="13" name="Circle: Hollow 12">
            <a:extLst>
              <a:ext uri="{FF2B5EF4-FFF2-40B4-BE49-F238E27FC236}">
                <a16:creationId xmlns:a16="http://schemas.microsoft.com/office/drawing/2014/main" id="{BA6C95C0-0F14-42B0-8CCB-A7BBBCD55206}"/>
              </a:ext>
            </a:extLst>
          </p:cNvPr>
          <p:cNvSpPr/>
          <p:nvPr userDrawn="1"/>
        </p:nvSpPr>
        <p:spPr>
          <a:xfrm>
            <a:off x="9180603" y="4421727"/>
            <a:ext cx="549361" cy="549361"/>
          </a:xfrm>
          <a:prstGeom prst="donut">
            <a:avLst>
              <a:gd name="adj" fmla="val 114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solidFill>
                <a:schemeClr val="tx1"/>
              </a:solidFill>
            </a:endParaRPr>
          </a:p>
        </p:txBody>
      </p:sp>
      <p:sp>
        <p:nvSpPr>
          <p:cNvPr id="15" name="Rectangle 14">
            <a:extLst>
              <a:ext uri="{FF2B5EF4-FFF2-40B4-BE49-F238E27FC236}">
                <a16:creationId xmlns:a16="http://schemas.microsoft.com/office/drawing/2014/main" id="{A8BC7D3A-B6AE-44BF-8C0B-7ED1AD4965D2}"/>
              </a:ext>
            </a:extLst>
          </p:cNvPr>
          <p:cNvSpPr/>
          <p:nvPr userDrawn="1"/>
        </p:nvSpPr>
        <p:spPr>
          <a:xfrm>
            <a:off x="4136222" y="4619413"/>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6" name="Rectangle 15">
            <a:extLst>
              <a:ext uri="{FF2B5EF4-FFF2-40B4-BE49-F238E27FC236}">
                <a16:creationId xmlns:a16="http://schemas.microsoft.com/office/drawing/2014/main" id="{E3A55853-3D36-451B-AA35-146532EB5FED}"/>
              </a:ext>
            </a:extLst>
          </p:cNvPr>
          <p:cNvSpPr/>
          <p:nvPr userDrawn="1"/>
        </p:nvSpPr>
        <p:spPr>
          <a:xfrm>
            <a:off x="6751512" y="4628938"/>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7" name="Rectangle 16">
            <a:extLst>
              <a:ext uri="{FF2B5EF4-FFF2-40B4-BE49-F238E27FC236}">
                <a16:creationId xmlns:a16="http://schemas.microsoft.com/office/drawing/2014/main" id="{3339BAAB-F779-45B2-83CD-98D2FE75D2D2}"/>
              </a:ext>
            </a:extLst>
          </p:cNvPr>
          <p:cNvSpPr/>
          <p:nvPr userDrawn="1"/>
        </p:nvSpPr>
        <p:spPr>
          <a:xfrm>
            <a:off x="9327185" y="4628938"/>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1" name="Rectangle 20">
            <a:extLst>
              <a:ext uri="{FF2B5EF4-FFF2-40B4-BE49-F238E27FC236}">
                <a16:creationId xmlns:a16="http://schemas.microsoft.com/office/drawing/2014/main" id="{2A0BAA8C-B336-4155-8917-D6CF33A3BAC3}"/>
              </a:ext>
            </a:extLst>
          </p:cNvPr>
          <p:cNvSpPr/>
          <p:nvPr userDrawn="1"/>
        </p:nvSpPr>
        <p:spPr>
          <a:xfrm>
            <a:off x="6629824" y="2424768"/>
            <a:ext cx="774603" cy="1487715"/>
          </a:xfrm>
          <a:prstGeom prst="rect">
            <a:avLst/>
          </a:prstGeom>
        </p:spPr>
        <p:txBody>
          <a:bodyPr wrap="square">
            <a:spAutoFit/>
          </a:bodyPr>
          <a:lstStyle/>
          <a:p>
            <a:pPr lvl="0" algn="ctr" defTabSz="914400">
              <a:lnSpc>
                <a:spcPct val="120000"/>
              </a:lnSpc>
            </a:pPr>
            <a:r>
              <a:rPr lang="fr-FR" sz="8000" b="1" i="1" dirty="0">
                <a:solidFill>
                  <a:srgbClr val="EFECEB"/>
                </a:solidFill>
                <a:latin typeface="Book Antiqua" panose="02040602050305030304" pitchFamily="18" charset="0"/>
              </a:rPr>
              <a:t>3</a:t>
            </a:r>
          </a:p>
        </p:txBody>
      </p:sp>
      <p:sp>
        <p:nvSpPr>
          <p:cNvPr id="24" name="Rectangle 23">
            <a:extLst>
              <a:ext uri="{FF2B5EF4-FFF2-40B4-BE49-F238E27FC236}">
                <a16:creationId xmlns:a16="http://schemas.microsoft.com/office/drawing/2014/main" id="{A870167E-D4D5-404B-9A91-8D16FE02906D}"/>
              </a:ext>
            </a:extLst>
          </p:cNvPr>
          <p:cNvSpPr/>
          <p:nvPr userDrawn="1"/>
        </p:nvSpPr>
        <p:spPr>
          <a:xfrm>
            <a:off x="9217097" y="2391876"/>
            <a:ext cx="774603" cy="1487715"/>
          </a:xfrm>
          <a:prstGeom prst="rect">
            <a:avLst/>
          </a:prstGeom>
        </p:spPr>
        <p:txBody>
          <a:bodyPr wrap="square">
            <a:spAutoFit/>
          </a:bodyPr>
          <a:lstStyle/>
          <a:p>
            <a:pPr lvl="0" algn="ctr" defTabSz="914400">
              <a:lnSpc>
                <a:spcPct val="120000"/>
              </a:lnSpc>
            </a:pPr>
            <a:r>
              <a:rPr lang="fr-FR" sz="8000" b="1" i="1" dirty="0">
                <a:solidFill>
                  <a:srgbClr val="EFECEB"/>
                </a:solidFill>
                <a:latin typeface="Book Antiqua" panose="02040602050305030304" pitchFamily="18" charset="0"/>
              </a:rPr>
              <a:t>4</a:t>
            </a:r>
          </a:p>
        </p:txBody>
      </p:sp>
      <p:grpSp>
        <p:nvGrpSpPr>
          <p:cNvPr id="2" name="Group 1">
            <a:extLst>
              <a:ext uri="{FF2B5EF4-FFF2-40B4-BE49-F238E27FC236}">
                <a16:creationId xmlns:a16="http://schemas.microsoft.com/office/drawing/2014/main" id="{72C72B39-C311-4C9A-BEDF-2B15305E04F3}"/>
              </a:ext>
            </a:extLst>
          </p:cNvPr>
          <p:cNvGrpSpPr/>
          <p:nvPr userDrawn="1"/>
        </p:nvGrpSpPr>
        <p:grpSpPr>
          <a:xfrm>
            <a:off x="0" y="2112631"/>
            <a:ext cx="11709400" cy="446610"/>
            <a:chOff x="-690907" y="2242885"/>
            <a:chExt cx="10292153" cy="392555"/>
          </a:xfrm>
        </p:grpSpPr>
        <p:grpSp>
          <p:nvGrpSpPr>
            <p:cNvPr id="32" name="Group 31">
              <a:extLst>
                <a:ext uri="{FF2B5EF4-FFF2-40B4-BE49-F238E27FC236}">
                  <a16:creationId xmlns:a16="http://schemas.microsoft.com/office/drawing/2014/main" id="{6B0E4609-7BF3-4FCA-9C09-421508C48BA4}"/>
                </a:ext>
              </a:extLst>
            </p:cNvPr>
            <p:cNvGrpSpPr/>
            <p:nvPr userDrawn="1"/>
          </p:nvGrpSpPr>
          <p:grpSpPr>
            <a:xfrm>
              <a:off x="787171" y="2242885"/>
              <a:ext cx="392554" cy="392555"/>
              <a:chOff x="1334919" y="2610678"/>
              <a:chExt cx="409576" cy="409576"/>
            </a:xfrm>
          </p:grpSpPr>
          <p:sp>
            <p:nvSpPr>
              <p:cNvPr id="33" name="Oval 32">
                <a:extLst>
                  <a:ext uri="{FF2B5EF4-FFF2-40B4-BE49-F238E27FC236}">
                    <a16:creationId xmlns:a16="http://schemas.microsoft.com/office/drawing/2014/main" id="{F299552E-B2F0-476D-8563-B0A6684F095C}"/>
                  </a:ext>
                </a:extLst>
              </p:cNvPr>
              <p:cNvSpPr/>
              <p:nvPr/>
            </p:nvSpPr>
            <p:spPr>
              <a:xfrm>
                <a:off x="1334919" y="2610678"/>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4" name="Oval 33">
                <a:extLst>
                  <a:ext uri="{FF2B5EF4-FFF2-40B4-BE49-F238E27FC236}">
                    <a16:creationId xmlns:a16="http://schemas.microsoft.com/office/drawing/2014/main" id="{1EEF82FC-1DCA-47B9-9A3A-230E468AB64D}"/>
                  </a:ext>
                </a:extLst>
              </p:cNvPr>
              <p:cNvSpPr/>
              <p:nvPr/>
            </p:nvSpPr>
            <p:spPr>
              <a:xfrm>
                <a:off x="1505973" y="2781732"/>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grpSp>
          <p:nvGrpSpPr>
            <p:cNvPr id="35" name="Group 34">
              <a:extLst>
                <a:ext uri="{FF2B5EF4-FFF2-40B4-BE49-F238E27FC236}">
                  <a16:creationId xmlns:a16="http://schemas.microsoft.com/office/drawing/2014/main" id="{F9DCA15E-FE0E-4DAF-92D9-862650F548EF}"/>
                </a:ext>
              </a:extLst>
            </p:cNvPr>
            <p:cNvGrpSpPr/>
            <p:nvPr userDrawn="1"/>
          </p:nvGrpSpPr>
          <p:grpSpPr>
            <a:xfrm>
              <a:off x="3047992" y="2242885"/>
              <a:ext cx="392554" cy="392555"/>
              <a:chOff x="3693771" y="3258202"/>
              <a:chExt cx="409576" cy="409576"/>
            </a:xfrm>
          </p:grpSpPr>
          <p:sp>
            <p:nvSpPr>
              <p:cNvPr id="36" name="Oval 35">
                <a:extLst>
                  <a:ext uri="{FF2B5EF4-FFF2-40B4-BE49-F238E27FC236}">
                    <a16:creationId xmlns:a16="http://schemas.microsoft.com/office/drawing/2014/main" id="{7A9913B4-571F-4363-B57D-655F7CD26606}"/>
                  </a:ext>
                </a:extLst>
              </p:cNvPr>
              <p:cNvSpPr/>
              <p:nvPr/>
            </p:nvSpPr>
            <p:spPr>
              <a:xfrm>
                <a:off x="3693771" y="3258202"/>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7" name="Oval 36">
                <a:extLst>
                  <a:ext uri="{FF2B5EF4-FFF2-40B4-BE49-F238E27FC236}">
                    <a16:creationId xmlns:a16="http://schemas.microsoft.com/office/drawing/2014/main" id="{664C131D-52D5-4AC6-951F-6730266B2B47}"/>
                  </a:ext>
                </a:extLst>
              </p:cNvPr>
              <p:cNvSpPr/>
              <p:nvPr/>
            </p:nvSpPr>
            <p:spPr>
              <a:xfrm>
                <a:off x="3864825" y="3429256"/>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grpSp>
          <p:nvGrpSpPr>
            <p:cNvPr id="38" name="Group 37">
              <a:extLst>
                <a:ext uri="{FF2B5EF4-FFF2-40B4-BE49-F238E27FC236}">
                  <a16:creationId xmlns:a16="http://schemas.microsoft.com/office/drawing/2014/main" id="{D487488A-AEC4-4DD5-BD70-F5EF9E65D627}"/>
                </a:ext>
              </a:extLst>
            </p:cNvPr>
            <p:cNvGrpSpPr/>
            <p:nvPr userDrawn="1"/>
          </p:nvGrpSpPr>
          <p:grpSpPr>
            <a:xfrm>
              <a:off x="5280625" y="2242885"/>
              <a:ext cx="392554" cy="392555"/>
              <a:chOff x="6023213" y="2610678"/>
              <a:chExt cx="409576" cy="409576"/>
            </a:xfrm>
          </p:grpSpPr>
          <p:sp>
            <p:nvSpPr>
              <p:cNvPr id="39" name="Oval 38">
                <a:extLst>
                  <a:ext uri="{FF2B5EF4-FFF2-40B4-BE49-F238E27FC236}">
                    <a16:creationId xmlns:a16="http://schemas.microsoft.com/office/drawing/2014/main" id="{67CC31B7-DE1C-4739-87E7-2151030BA623}"/>
                  </a:ext>
                </a:extLst>
              </p:cNvPr>
              <p:cNvSpPr/>
              <p:nvPr/>
            </p:nvSpPr>
            <p:spPr>
              <a:xfrm>
                <a:off x="6023213" y="2610678"/>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0" name="Oval 39">
                <a:extLst>
                  <a:ext uri="{FF2B5EF4-FFF2-40B4-BE49-F238E27FC236}">
                    <a16:creationId xmlns:a16="http://schemas.microsoft.com/office/drawing/2014/main" id="{0D2701EB-7E86-4753-8FAC-8376E4F847D9}"/>
                  </a:ext>
                </a:extLst>
              </p:cNvPr>
              <p:cNvSpPr/>
              <p:nvPr/>
            </p:nvSpPr>
            <p:spPr>
              <a:xfrm>
                <a:off x="6194267" y="2781732"/>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grpSp>
          <p:nvGrpSpPr>
            <p:cNvPr id="41" name="Group 40">
              <a:extLst>
                <a:ext uri="{FF2B5EF4-FFF2-40B4-BE49-F238E27FC236}">
                  <a16:creationId xmlns:a16="http://schemas.microsoft.com/office/drawing/2014/main" id="{7B097413-A9AE-4C17-B8ED-0F28F1DC63F4}"/>
                </a:ext>
              </a:extLst>
            </p:cNvPr>
            <p:cNvGrpSpPr/>
            <p:nvPr userDrawn="1"/>
          </p:nvGrpSpPr>
          <p:grpSpPr>
            <a:xfrm>
              <a:off x="7554753" y="2242885"/>
              <a:ext cx="392554" cy="392555"/>
              <a:chOff x="8395950" y="3258202"/>
              <a:chExt cx="409576" cy="409576"/>
            </a:xfrm>
          </p:grpSpPr>
          <p:sp>
            <p:nvSpPr>
              <p:cNvPr id="42" name="Oval 41">
                <a:extLst>
                  <a:ext uri="{FF2B5EF4-FFF2-40B4-BE49-F238E27FC236}">
                    <a16:creationId xmlns:a16="http://schemas.microsoft.com/office/drawing/2014/main" id="{15F4C12E-4029-4411-AF94-B4271DDAF35F}"/>
                  </a:ext>
                </a:extLst>
              </p:cNvPr>
              <p:cNvSpPr/>
              <p:nvPr/>
            </p:nvSpPr>
            <p:spPr>
              <a:xfrm>
                <a:off x="8395950" y="3258202"/>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3" name="Oval 42">
                <a:extLst>
                  <a:ext uri="{FF2B5EF4-FFF2-40B4-BE49-F238E27FC236}">
                    <a16:creationId xmlns:a16="http://schemas.microsoft.com/office/drawing/2014/main" id="{D0B4B4C2-A5CE-47B1-912B-09A0B25C78B3}"/>
                  </a:ext>
                </a:extLst>
              </p:cNvPr>
              <p:cNvSpPr/>
              <p:nvPr/>
            </p:nvSpPr>
            <p:spPr>
              <a:xfrm>
                <a:off x="8566998" y="3429256"/>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cxnSp>
          <p:nvCxnSpPr>
            <p:cNvPr id="47" name="Straight Connector 46">
              <a:extLst>
                <a:ext uri="{FF2B5EF4-FFF2-40B4-BE49-F238E27FC236}">
                  <a16:creationId xmlns:a16="http://schemas.microsoft.com/office/drawing/2014/main" id="{96B86BD2-FF77-4E99-A7C1-65A735D0A8AD}"/>
                </a:ext>
              </a:extLst>
            </p:cNvPr>
            <p:cNvCxnSpPr>
              <a:cxnSpLocks/>
            </p:cNvCxnSpPr>
            <p:nvPr userDrawn="1"/>
          </p:nvCxnSpPr>
          <p:spPr>
            <a:xfrm>
              <a:off x="-690907" y="2439163"/>
              <a:ext cx="1303264"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B3B7F2E-532F-421C-B276-2D8F1BE8695E}"/>
                </a:ext>
              </a:extLst>
            </p:cNvPr>
            <p:cNvCxnSpPr>
              <a:cxnSpLocks/>
            </p:cNvCxnSpPr>
            <p:nvPr userDrawn="1"/>
          </p:nvCxnSpPr>
          <p:spPr>
            <a:xfrm>
              <a:off x="1351818" y="2439163"/>
              <a:ext cx="1497181"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4E1D54E-614A-4BDE-9A3E-478FAEF03D5E}"/>
                </a:ext>
              </a:extLst>
            </p:cNvPr>
            <p:cNvCxnSpPr>
              <a:cxnSpLocks/>
            </p:cNvCxnSpPr>
            <p:nvPr userDrawn="1"/>
          </p:nvCxnSpPr>
          <p:spPr>
            <a:xfrm>
              <a:off x="3603393" y="2439163"/>
              <a:ext cx="1497181"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1EECA1C-F4B6-4E80-9525-66D6406EEF81}"/>
                </a:ext>
              </a:extLst>
            </p:cNvPr>
            <p:cNvCxnSpPr>
              <a:cxnSpLocks/>
            </p:cNvCxnSpPr>
            <p:nvPr userDrawn="1"/>
          </p:nvCxnSpPr>
          <p:spPr>
            <a:xfrm>
              <a:off x="5852490" y="2439163"/>
              <a:ext cx="1497181"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99DF0F-6669-462F-A243-0DCE9F767613}"/>
                </a:ext>
              </a:extLst>
            </p:cNvPr>
            <p:cNvCxnSpPr>
              <a:cxnSpLocks/>
            </p:cNvCxnSpPr>
            <p:nvPr userDrawn="1"/>
          </p:nvCxnSpPr>
          <p:spPr>
            <a:xfrm>
              <a:off x="8104065" y="2439163"/>
              <a:ext cx="1497181" cy="0"/>
            </a:xfrm>
            <a:prstGeom prst="line">
              <a:avLst/>
            </a:prstGeom>
            <a:ln>
              <a:prstDash val="dashDot"/>
              <a:tailEnd type="arrow"/>
            </a:ln>
          </p:spPr>
          <p:style>
            <a:lnRef idx="1">
              <a:schemeClr val="accent1"/>
            </a:lnRef>
            <a:fillRef idx="0">
              <a:schemeClr val="accent1"/>
            </a:fillRef>
            <a:effectRef idx="0">
              <a:schemeClr val="accent1"/>
            </a:effectRef>
            <a:fontRef idx="minor">
              <a:schemeClr val="tx1"/>
            </a:fontRef>
          </p:style>
        </p:cxnSp>
      </p:grpSp>
      <p:sp>
        <p:nvSpPr>
          <p:cNvPr id="64" name="Title 63">
            <a:extLst>
              <a:ext uri="{FF2B5EF4-FFF2-40B4-BE49-F238E27FC236}">
                <a16:creationId xmlns:a16="http://schemas.microsoft.com/office/drawing/2014/main" id="{121ED9CD-2989-4577-B5BE-CFD2ECE88F30}"/>
              </a:ext>
            </a:extLst>
          </p:cNvPr>
          <p:cNvSpPr>
            <a:spLocks noGrp="1"/>
          </p:cNvSpPr>
          <p:nvPr userDrawn="1">
            <p:ph type="title" hasCustomPrompt="1"/>
          </p:nvPr>
        </p:nvSpPr>
        <p:spPr>
          <a:xfrm>
            <a:off x="701105" y="817049"/>
            <a:ext cx="4207949" cy="477560"/>
          </a:xfrm>
          <a:prstGeom prst="rect">
            <a:avLst/>
          </a:prstGeom>
        </p:spPr>
        <p:txBody>
          <a:bodyPr anchor="b"/>
          <a:lstStyle>
            <a:lvl1pPr algn="l" defTabSz="914400" rtl="0" eaLnBrk="1" latinLnBrk="0" hangingPunct="1">
              <a:lnSpc>
                <a:spcPct val="90000"/>
              </a:lnSpc>
              <a:spcBef>
                <a:spcPct val="0"/>
              </a:spcBef>
              <a:buNone/>
              <a:defRPr lang="fr-FR" sz="2800" b="1" kern="1200" dirty="0">
                <a:solidFill>
                  <a:schemeClr val="tx1"/>
                </a:solidFill>
                <a:latin typeface="Book Antiqua" panose="02040602050305030304" pitchFamily="18" charset="0"/>
                <a:ea typeface="+mj-ea"/>
                <a:cs typeface="+mj-cs"/>
              </a:defRPr>
            </a:lvl1pPr>
          </a:lstStyle>
          <a:p>
            <a:r>
              <a:rPr lang="en-US" dirty="0"/>
              <a:t>Ajoutez un </a:t>
            </a:r>
            <a:r>
              <a:rPr lang="en-US" dirty="0" err="1"/>
              <a:t>titre</a:t>
            </a:r>
            <a:endParaRPr lang="fr-FR" dirty="0"/>
          </a:p>
        </p:txBody>
      </p:sp>
      <p:sp>
        <p:nvSpPr>
          <p:cNvPr id="70" name="Text Placeholder 69">
            <a:extLst>
              <a:ext uri="{FF2B5EF4-FFF2-40B4-BE49-F238E27FC236}">
                <a16:creationId xmlns:a16="http://schemas.microsoft.com/office/drawing/2014/main" id="{6C1EAA6A-1890-447D-8684-31416E885A10}"/>
              </a:ext>
            </a:extLst>
          </p:cNvPr>
          <p:cNvSpPr>
            <a:spLocks noGrp="1"/>
          </p:cNvSpPr>
          <p:nvPr userDrawn="1">
            <p:ph type="body" sz="quarter" idx="10" hasCustomPrompt="1"/>
          </p:nvPr>
        </p:nvSpPr>
        <p:spPr>
          <a:xfrm>
            <a:off x="1602351" y="4622800"/>
            <a:ext cx="1934963"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dirty="0"/>
              <a:t>Ajoutez </a:t>
            </a:r>
            <a:br>
              <a:rPr lang="en-US" dirty="0"/>
            </a:br>
            <a:r>
              <a:rPr lang="en-US" dirty="0"/>
              <a:t>un titre</a:t>
            </a:r>
          </a:p>
        </p:txBody>
      </p:sp>
      <p:sp>
        <p:nvSpPr>
          <p:cNvPr id="74" name="Text Placeholder 69">
            <a:extLst>
              <a:ext uri="{FF2B5EF4-FFF2-40B4-BE49-F238E27FC236}">
                <a16:creationId xmlns:a16="http://schemas.microsoft.com/office/drawing/2014/main" id="{5C0BF638-E43F-47F2-A8A2-6D8F38D5D0D0}"/>
              </a:ext>
            </a:extLst>
          </p:cNvPr>
          <p:cNvSpPr>
            <a:spLocks noGrp="1"/>
          </p:cNvSpPr>
          <p:nvPr userDrawn="1">
            <p:ph type="body" sz="quarter" idx="12" hasCustomPrompt="1"/>
          </p:nvPr>
        </p:nvSpPr>
        <p:spPr>
          <a:xfrm>
            <a:off x="4146412" y="4622800"/>
            <a:ext cx="2004582"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dirty="0"/>
              <a:t>Ajoutez </a:t>
            </a:r>
            <a:br>
              <a:rPr lang="en-US" dirty="0"/>
            </a:br>
            <a:r>
              <a:rPr lang="en-US" dirty="0"/>
              <a:t>un titre</a:t>
            </a:r>
          </a:p>
        </p:txBody>
      </p:sp>
      <p:sp>
        <p:nvSpPr>
          <p:cNvPr id="76" name="Text Placeholder 69">
            <a:extLst>
              <a:ext uri="{FF2B5EF4-FFF2-40B4-BE49-F238E27FC236}">
                <a16:creationId xmlns:a16="http://schemas.microsoft.com/office/drawing/2014/main" id="{FFC1DAC1-C1BE-4C49-9BF5-0A1B9C01BE33}"/>
              </a:ext>
            </a:extLst>
          </p:cNvPr>
          <p:cNvSpPr>
            <a:spLocks noGrp="1"/>
          </p:cNvSpPr>
          <p:nvPr userDrawn="1">
            <p:ph type="body" sz="quarter" idx="14" hasCustomPrompt="1"/>
          </p:nvPr>
        </p:nvSpPr>
        <p:spPr>
          <a:xfrm>
            <a:off x="6757607" y="4622800"/>
            <a:ext cx="2004582"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dirty="0"/>
              <a:t>Ajoutez </a:t>
            </a:r>
            <a:br>
              <a:rPr lang="en-US" dirty="0"/>
            </a:br>
            <a:r>
              <a:rPr lang="en-US" dirty="0"/>
              <a:t>un titre</a:t>
            </a:r>
          </a:p>
        </p:txBody>
      </p:sp>
      <p:sp>
        <p:nvSpPr>
          <p:cNvPr id="78" name="Text Placeholder 69">
            <a:extLst>
              <a:ext uri="{FF2B5EF4-FFF2-40B4-BE49-F238E27FC236}">
                <a16:creationId xmlns:a16="http://schemas.microsoft.com/office/drawing/2014/main" id="{B826BF73-E2CA-4EF4-B8D4-58F1FB848DCA}"/>
              </a:ext>
            </a:extLst>
          </p:cNvPr>
          <p:cNvSpPr>
            <a:spLocks noGrp="1"/>
          </p:cNvSpPr>
          <p:nvPr userDrawn="1">
            <p:ph type="body" sz="quarter" idx="16" hasCustomPrompt="1"/>
          </p:nvPr>
        </p:nvSpPr>
        <p:spPr>
          <a:xfrm>
            <a:off x="9335411" y="4622800"/>
            <a:ext cx="2004582"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dirty="0"/>
              <a:t>Ajoutez </a:t>
            </a:r>
            <a:br>
              <a:rPr lang="en-US" dirty="0"/>
            </a:br>
            <a:r>
              <a:rPr lang="en-US" dirty="0"/>
              <a:t>un titre</a:t>
            </a:r>
          </a:p>
        </p:txBody>
      </p:sp>
      <p:sp>
        <p:nvSpPr>
          <p:cNvPr id="86" name="Text Placeholder 69">
            <a:extLst>
              <a:ext uri="{FF2B5EF4-FFF2-40B4-BE49-F238E27FC236}">
                <a16:creationId xmlns:a16="http://schemas.microsoft.com/office/drawing/2014/main" id="{3A82E356-B99F-413B-BBCE-BA07640E5F3A}"/>
              </a:ext>
            </a:extLst>
          </p:cNvPr>
          <p:cNvSpPr>
            <a:spLocks noGrp="1"/>
          </p:cNvSpPr>
          <p:nvPr userDrawn="1">
            <p:ph type="body" sz="quarter" idx="22" hasCustomPrompt="1"/>
          </p:nvPr>
        </p:nvSpPr>
        <p:spPr>
          <a:xfrm>
            <a:off x="1602350" y="5210678"/>
            <a:ext cx="1934963" cy="925920"/>
          </a:xfrm>
          <a:prstGeom prst="rect">
            <a:avLst/>
          </a:prstGeom>
        </p:spPr>
        <p:txBody>
          <a:bodyPr anchor="t"/>
          <a:lstStyle>
            <a:lvl1pPr marL="0" indent="0" algn="l" defTabSz="914400" rtl="0" eaLnBrk="1" latinLnBrk="0" hangingPunct="1">
              <a:lnSpc>
                <a:spcPct val="120000"/>
              </a:lnSpc>
              <a:spcBef>
                <a:spcPts val="1000"/>
              </a:spcBef>
              <a:buFont typeface="Arial" panose="020B0604020202020204" pitchFamily="34" charset="0"/>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dirty="0"/>
              <a:t>But I must explain to you how all this mistaken idea of denouncing pleasure and praising pain was born</a:t>
            </a:r>
          </a:p>
        </p:txBody>
      </p:sp>
      <p:sp>
        <p:nvSpPr>
          <p:cNvPr id="87" name="Text Placeholder 69">
            <a:extLst>
              <a:ext uri="{FF2B5EF4-FFF2-40B4-BE49-F238E27FC236}">
                <a16:creationId xmlns:a16="http://schemas.microsoft.com/office/drawing/2014/main" id="{683A1572-EEA1-4CBE-86CE-9CD9CCCFED29}"/>
              </a:ext>
            </a:extLst>
          </p:cNvPr>
          <p:cNvSpPr>
            <a:spLocks noGrp="1"/>
          </p:cNvSpPr>
          <p:nvPr userDrawn="1">
            <p:ph type="body" sz="quarter" idx="23" hasCustomPrompt="1"/>
          </p:nvPr>
        </p:nvSpPr>
        <p:spPr>
          <a:xfrm>
            <a:off x="4146412" y="5210678"/>
            <a:ext cx="2004582" cy="925920"/>
          </a:xfrm>
          <a:prstGeom prst="rect">
            <a:avLst/>
          </a:prstGeom>
        </p:spPr>
        <p:txBody>
          <a:bodyPr anchor="t"/>
          <a:lstStyle>
            <a:lvl1pPr marL="0" indent="0" algn="l" defTabSz="914400" rtl="0" eaLnBrk="1" latinLnBrk="0" hangingPunct="1">
              <a:lnSpc>
                <a:spcPct val="120000"/>
              </a:lnSpc>
              <a:spcBef>
                <a:spcPts val="1000"/>
              </a:spcBef>
              <a:buFont typeface="Arial" panose="020B0604020202020204" pitchFamily="34" charset="0"/>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dirty="0"/>
              <a:t>But I must explain to you how all this mistaken idea of denouncing pleasure and praising pain was born</a:t>
            </a:r>
          </a:p>
        </p:txBody>
      </p:sp>
      <p:sp>
        <p:nvSpPr>
          <p:cNvPr id="91" name="Text Placeholder 69">
            <a:extLst>
              <a:ext uri="{FF2B5EF4-FFF2-40B4-BE49-F238E27FC236}">
                <a16:creationId xmlns:a16="http://schemas.microsoft.com/office/drawing/2014/main" id="{25FCD8C2-CCB1-4C92-9511-F223E473177D}"/>
              </a:ext>
            </a:extLst>
          </p:cNvPr>
          <p:cNvSpPr>
            <a:spLocks noGrp="1"/>
          </p:cNvSpPr>
          <p:nvPr userDrawn="1">
            <p:ph type="body" sz="quarter" idx="24" hasCustomPrompt="1"/>
          </p:nvPr>
        </p:nvSpPr>
        <p:spPr>
          <a:xfrm>
            <a:off x="6760093" y="5210678"/>
            <a:ext cx="1985367" cy="925920"/>
          </a:xfrm>
          <a:prstGeom prst="rect">
            <a:avLst/>
          </a:prstGeom>
        </p:spPr>
        <p:txBody>
          <a:bodyPr anchor="t"/>
          <a:lstStyle>
            <a:lvl1pPr marL="0" indent="0" algn="l" defTabSz="914400" rtl="0" eaLnBrk="1" latinLnBrk="0" hangingPunct="1">
              <a:lnSpc>
                <a:spcPct val="120000"/>
              </a:lnSpc>
              <a:spcBef>
                <a:spcPts val="1000"/>
              </a:spcBef>
              <a:buFont typeface="Arial" panose="020B0604020202020204" pitchFamily="34" charset="0"/>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dirty="0"/>
              <a:t>But I must explain to you how all this mistaken idea of denouncing pleasure and praising pain was born</a:t>
            </a:r>
          </a:p>
        </p:txBody>
      </p:sp>
      <p:sp>
        <p:nvSpPr>
          <p:cNvPr id="92" name="Text Placeholder 69">
            <a:extLst>
              <a:ext uri="{FF2B5EF4-FFF2-40B4-BE49-F238E27FC236}">
                <a16:creationId xmlns:a16="http://schemas.microsoft.com/office/drawing/2014/main" id="{A4633DA0-1D5B-45CB-B754-3C539672FAE0}"/>
              </a:ext>
            </a:extLst>
          </p:cNvPr>
          <p:cNvSpPr>
            <a:spLocks noGrp="1"/>
          </p:cNvSpPr>
          <p:nvPr userDrawn="1">
            <p:ph type="body" sz="quarter" idx="25" hasCustomPrompt="1"/>
          </p:nvPr>
        </p:nvSpPr>
        <p:spPr>
          <a:xfrm>
            <a:off x="9327185" y="5210678"/>
            <a:ext cx="2012808" cy="925920"/>
          </a:xfrm>
          <a:prstGeom prst="rect">
            <a:avLst/>
          </a:prstGeom>
        </p:spPr>
        <p:txBody>
          <a:bodyPr anchor="t"/>
          <a:lstStyle>
            <a:lvl1pPr marL="0" indent="0" algn="l" defTabSz="914400" rtl="0" eaLnBrk="1" latinLnBrk="0" hangingPunct="1">
              <a:lnSpc>
                <a:spcPct val="120000"/>
              </a:lnSpc>
              <a:spcBef>
                <a:spcPts val="1000"/>
              </a:spcBef>
              <a:buFont typeface="Arial" panose="020B0604020202020204" pitchFamily="34" charset="0"/>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dirty="0"/>
              <a:t>But I must explain to you how all this mistaken idea of denouncing pleasure and praising pain was born</a:t>
            </a:r>
          </a:p>
        </p:txBody>
      </p:sp>
      <p:sp>
        <p:nvSpPr>
          <p:cNvPr id="54" name="Rectangle 53">
            <a:extLst>
              <a:ext uri="{FF2B5EF4-FFF2-40B4-BE49-F238E27FC236}">
                <a16:creationId xmlns:a16="http://schemas.microsoft.com/office/drawing/2014/main" id="{EE27ACEA-918D-4017-AD11-9F75E42856A9}"/>
              </a:ext>
            </a:extLst>
          </p:cNvPr>
          <p:cNvSpPr/>
          <p:nvPr userDrawn="1"/>
        </p:nvSpPr>
        <p:spPr>
          <a:xfrm>
            <a:off x="9906000" y="6756400"/>
            <a:ext cx="2286000" cy="101600"/>
          </a:xfrm>
          <a:prstGeom prst="rect">
            <a:avLst/>
          </a:prstGeom>
          <a:solidFill>
            <a:srgbClr val="AD9F99"/>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pic>
        <p:nvPicPr>
          <p:cNvPr id="46" name="Picture 3">
            <a:extLst>
              <a:ext uri="{FF2B5EF4-FFF2-40B4-BE49-F238E27FC236}">
                <a16:creationId xmlns:a16="http://schemas.microsoft.com/office/drawing/2014/main" id="{4864E88E-7AD9-4FD6-9F5D-FD2887D3DBF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95190" y="6350938"/>
            <a:ext cx="1136795" cy="405462"/>
          </a:xfrm>
          <a:prstGeom prst="rect">
            <a:avLst/>
          </a:prstGeom>
        </p:spPr>
      </p:pic>
      <p:sp>
        <p:nvSpPr>
          <p:cNvPr id="52" name="Rectangle 51">
            <a:extLst>
              <a:ext uri="{FF2B5EF4-FFF2-40B4-BE49-F238E27FC236}">
                <a16:creationId xmlns:a16="http://schemas.microsoft.com/office/drawing/2014/main" id="{41E962F1-F847-4A1B-B7BE-E5A0832FB984}"/>
              </a:ext>
            </a:extLst>
          </p:cNvPr>
          <p:cNvSpPr/>
          <p:nvPr userDrawn="1"/>
        </p:nvSpPr>
        <p:spPr>
          <a:xfrm>
            <a:off x="0" y="0"/>
            <a:ext cx="2286000" cy="101600"/>
          </a:xfrm>
          <a:prstGeom prst="rect">
            <a:avLst/>
          </a:prstGeom>
          <a:solidFill>
            <a:srgbClr val="95C11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cxnSp>
        <p:nvCxnSpPr>
          <p:cNvPr id="53" name="Straight Connector 3">
            <a:extLst>
              <a:ext uri="{FF2B5EF4-FFF2-40B4-BE49-F238E27FC236}">
                <a16:creationId xmlns:a16="http://schemas.microsoft.com/office/drawing/2014/main" id="{0CFC3825-1B40-4237-9CF0-6F3A1C1F8B1C}"/>
              </a:ext>
            </a:extLst>
          </p:cNvPr>
          <p:cNvCxnSpPr/>
          <p:nvPr userDrawn="1"/>
        </p:nvCxnSpPr>
        <p:spPr>
          <a:xfrm>
            <a:off x="701105" y="1488000"/>
            <a:ext cx="400611" cy="0"/>
          </a:xfrm>
          <a:prstGeom prst="line">
            <a:avLst/>
          </a:prstGeom>
          <a:noFill/>
          <a:ln w="19050" cap="flat" cmpd="sng" algn="ctr">
            <a:solidFill>
              <a:srgbClr val="95C11F"/>
            </a:solidFill>
            <a:prstDash val="solid"/>
            <a:miter lim="800000"/>
          </a:ln>
          <a:effectLst/>
        </p:spPr>
      </p:cxnSp>
      <p:sp>
        <p:nvSpPr>
          <p:cNvPr id="55" name="Rectangle 54">
            <a:extLst>
              <a:ext uri="{FF2B5EF4-FFF2-40B4-BE49-F238E27FC236}">
                <a16:creationId xmlns:a16="http://schemas.microsoft.com/office/drawing/2014/main" id="{DA72EAF8-53B1-49DD-B7C7-6EDFEB5B0933}"/>
              </a:ext>
            </a:extLst>
          </p:cNvPr>
          <p:cNvSpPr/>
          <p:nvPr userDrawn="1"/>
        </p:nvSpPr>
        <p:spPr>
          <a:xfrm>
            <a:off x="1728216" y="6371106"/>
            <a:ext cx="594360" cy="365125"/>
          </a:xfrm>
          <a:prstGeom prst="rect">
            <a:avLst/>
          </a:prstGeom>
        </p:spPr>
        <p:txBody>
          <a:bodyPr vert="horz" lIns="91440" tIns="45720" rIns="91440" bIns="45720" rtlCol="0" anchor="ctr"/>
          <a:lstStyle/>
          <a:p>
            <a:pPr lvl="0" defTabSz="914400"/>
            <a:fld id="{F3D61D75-CC4E-4B84-BF43-C90BA8F46349}" type="slidenum">
              <a:rPr lang="fr-FR" sz="1400" b="1" smtClean="0">
                <a:solidFill>
                  <a:srgbClr val="2A2A2A">
                    <a:tint val="75000"/>
                  </a:srgbClr>
                </a:solidFill>
                <a:latin typeface="Source Sans Pro"/>
              </a:rPr>
              <a:pPr lvl="0" defTabSz="914400"/>
              <a:t>‹N°›</a:t>
            </a:fld>
            <a:r>
              <a:rPr lang="fr-FR" sz="1400" b="1" dirty="0">
                <a:solidFill>
                  <a:srgbClr val="2A2A2A">
                    <a:tint val="75000"/>
                  </a:srgbClr>
                </a:solidFill>
                <a:latin typeface="Source Sans Pro"/>
              </a:rPr>
              <a:t> </a:t>
            </a:r>
          </a:p>
        </p:txBody>
      </p:sp>
    </p:spTree>
    <p:extLst>
      <p:ext uri="{BB962C8B-B14F-4D97-AF65-F5344CB8AC3E}">
        <p14:creationId xmlns:p14="http://schemas.microsoft.com/office/powerpoint/2010/main" val="362181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Sommaire - 5 étap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46A966-C4C9-4B34-818A-347EFB5A0E1C}"/>
              </a:ext>
            </a:extLst>
          </p:cNvPr>
          <p:cNvSpPr/>
          <p:nvPr userDrawn="1"/>
        </p:nvSpPr>
        <p:spPr>
          <a:xfrm>
            <a:off x="0" y="4099179"/>
            <a:ext cx="12192000" cy="2758820"/>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 name="Circle: Hollow 3">
            <a:extLst>
              <a:ext uri="{FF2B5EF4-FFF2-40B4-BE49-F238E27FC236}">
                <a16:creationId xmlns:a16="http://schemas.microsoft.com/office/drawing/2014/main" id="{0F6CEC5F-AE9A-4E0D-8004-1C49CCE845A2}"/>
              </a:ext>
            </a:extLst>
          </p:cNvPr>
          <p:cNvSpPr/>
          <p:nvPr userDrawn="1"/>
        </p:nvSpPr>
        <p:spPr>
          <a:xfrm>
            <a:off x="629876" y="4421727"/>
            <a:ext cx="549361" cy="549361"/>
          </a:xfrm>
          <a:prstGeom prst="donut">
            <a:avLst>
              <a:gd name="adj" fmla="val 114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solidFill>
                <a:schemeClr val="tx1"/>
              </a:solidFill>
            </a:endParaRPr>
          </a:p>
        </p:txBody>
      </p:sp>
      <p:sp>
        <p:nvSpPr>
          <p:cNvPr id="5" name="Rectangle 4">
            <a:extLst>
              <a:ext uri="{FF2B5EF4-FFF2-40B4-BE49-F238E27FC236}">
                <a16:creationId xmlns:a16="http://schemas.microsoft.com/office/drawing/2014/main" id="{776514E0-21EB-4DCE-B3A9-64E44A7121B4}"/>
              </a:ext>
            </a:extLst>
          </p:cNvPr>
          <p:cNvSpPr/>
          <p:nvPr userDrawn="1"/>
        </p:nvSpPr>
        <p:spPr>
          <a:xfrm>
            <a:off x="841814" y="4628938"/>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7" name="Rectangle 6">
            <a:extLst>
              <a:ext uri="{FF2B5EF4-FFF2-40B4-BE49-F238E27FC236}">
                <a16:creationId xmlns:a16="http://schemas.microsoft.com/office/drawing/2014/main" id="{21B11C1E-5298-4604-BF47-A76F9C201E95}"/>
              </a:ext>
            </a:extLst>
          </p:cNvPr>
          <p:cNvSpPr/>
          <p:nvPr userDrawn="1"/>
        </p:nvSpPr>
        <p:spPr>
          <a:xfrm>
            <a:off x="596146" y="2475026"/>
            <a:ext cx="774603" cy="1487715"/>
          </a:xfrm>
          <a:prstGeom prst="rect">
            <a:avLst/>
          </a:prstGeom>
        </p:spPr>
        <p:txBody>
          <a:bodyPr wrap="square">
            <a:spAutoFit/>
          </a:bodyPr>
          <a:lstStyle/>
          <a:p>
            <a:pPr lvl="0" algn="ctr" defTabSz="914400">
              <a:lnSpc>
                <a:spcPct val="120000"/>
              </a:lnSpc>
            </a:pPr>
            <a:r>
              <a:rPr lang="fr-FR" sz="8000" b="1" i="1" dirty="0">
                <a:solidFill>
                  <a:srgbClr val="EFECEB"/>
                </a:solidFill>
                <a:latin typeface="Book Antiqua" panose="02040602050305030304" pitchFamily="18" charset="0"/>
              </a:rPr>
              <a:t>1</a:t>
            </a:r>
          </a:p>
        </p:txBody>
      </p:sp>
      <p:sp>
        <p:nvSpPr>
          <p:cNvPr id="10" name="Rectangle 9">
            <a:extLst>
              <a:ext uri="{FF2B5EF4-FFF2-40B4-BE49-F238E27FC236}">
                <a16:creationId xmlns:a16="http://schemas.microsoft.com/office/drawing/2014/main" id="{E0CCB982-1E19-4C0D-B45F-31B6178A8167}"/>
              </a:ext>
            </a:extLst>
          </p:cNvPr>
          <p:cNvSpPr/>
          <p:nvPr userDrawn="1"/>
        </p:nvSpPr>
        <p:spPr>
          <a:xfrm>
            <a:off x="2855859" y="2442134"/>
            <a:ext cx="774603" cy="1487715"/>
          </a:xfrm>
          <a:prstGeom prst="rect">
            <a:avLst/>
          </a:prstGeom>
        </p:spPr>
        <p:txBody>
          <a:bodyPr wrap="square">
            <a:spAutoFit/>
          </a:bodyPr>
          <a:lstStyle/>
          <a:p>
            <a:pPr lvl="0" algn="ctr" defTabSz="914400">
              <a:lnSpc>
                <a:spcPct val="120000"/>
              </a:lnSpc>
            </a:pPr>
            <a:r>
              <a:rPr lang="fr-FR" sz="8000" b="1" i="1" dirty="0">
                <a:solidFill>
                  <a:srgbClr val="EFECEB"/>
                </a:solidFill>
                <a:latin typeface="Book Antiqua" panose="02040602050305030304" pitchFamily="18" charset="0"/>
              </a:rPr>
              <a:t>2</a:t>
            </a:r>
          </a:p>
        </p:txBody>
      </p:sp>
      <p:sp>
        <p:nvSpPr>
          <p:cNvPr id="11" name="Circle: Hollow 10">
            <a:extLst>
              <a:ext uri="{FF2B5EF4-FFF2-40B4-BE49-F238E27FC236}">
                <a16:creationId xmlns:a16="http://schemas.microsoft.com/office/drawing/2014/main" id="{A9197B86-4112-4F18-9F2C-1BDE58D36A1F}"/>
              </a:ext>
            </a:extLst>
          </p:cNvPr>
          <p:cNvSpPr/>
          <p:nvPr userDrawn="1"/>
        </p:nvSpPr>
        <p:spPr>
          <a:xfrm>
            <a:off x="2806760" y="4421727"/>
            <a:ext cx="549361" cy="549361"/>
          </a:xfrm>
          <a:prstGeom prst="donut">
            <a:avLst>
              <a:gd name="adj" fmla="val 11448"/>
            </a:avLst>
          </a:prstGeom>
          <a:solidFill>
            <a:srgbClr val="AD9F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solidFill>
                <a:schemeClr val="tx1"/>
              </a:solidFill>
            </a:endParaRPr>
          </a:p>
        </p:txBody>
      </p:sp>
      <p:sp>
        <p:nvSpPr>
          <p:cNvPr id="12" name="Circle: Hollow 11">
            <a:extLst>
              <a:ext uri="{FF2B5EF4-FFF2-40B4-BE49-F238E27FC236}">
                <a16:creationId xmlns:a16="http://schemas.microsoft.com/office/drawing/2014/main" id="{6877F580-D771-403F-97C8-69605FFC5FE8}"/>
              </a:ext>
            </a:extLst>
          </p:cNvPr>
          <p:cNvSpPr/>
          <p:nvPr userDrawn="1"/>
        </p:nvSpPr>
        <p:spPr>
          <a:xfrm>
            <a:off x="5068965" y="4421727"/>
            <a:ext cx="549361" cy="549361"/>
          </a:xfrm>
          <a:prstGeom prst="donut">
            <a:avLst>
              <a:gd name="adj" fmla="val 11448"/>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solidFill>
                <a:schemeClr val="tx1"/>
              </a:solidFill>
            </a:endParaRPr>
          </a:p>
        </p:txBody>
      </p:sp>
      <p:sp>
        <p:nvSpPr>
          <p:cNvPr id="13" name="Circle: Hollow 12">
            <a:extLst>
              <a:ext uri="{FF2B5EF4-FFF2-40B4-BE49-F238E27FC236}">
                <a16:creationId xmlns:a16="http://schemas.microsoft.com/office/drawing/2014/main" id="{BA6C95C0-0F14-42B0-8CCB-A7BBBCD55206}"/>
              </a:ext>
            </a:extLst>
          </p:cNvPr>
          <p:cNvSpPr/>
          <p:nvPr userDrawn="1"/>
        </p:nvSpPr>
        <p:spPr>
          <a:xfrm>
            <a:off x="7275603" y="4421727"/>
            <a:ext cx="549361" cy="549361"/>
          </a:xfrm>
          <a:prstGeom prst="donut">
            <a:avLst>
              <a:gd name="adj" fmla="val 114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solidFill>
                <a:schemeClr val="tx1"/>
              </a:solidFill>
            </a:endParaRPr>
          </a:p>
        </p:txBody>
      </p:sp>
      <p:sp>
        <p:nvSpPr>
          <p:cNvPr id="14" name="Circle: Hollow 13">
            <a:extLst>
              <a:ext uri="{FF2B5EF4-FFF2-40B4-BE49-F238E27FC236}">
                <a16:creationId xmlns:a16="http://schemas.microsoft.com/office/drawing/2014/main" id="{0F17009D-6404-41C9-945D-9567B29809BF}"/>
              </a:ext>
            </a:extLst>
          </p:cNvPr>
          <p:cNvSpPr/>
          <p:nvPr userDrawn="1"/>
        </p:nvSpPr>
        <p:spPr>
          <a:xfrm>
            <a:off x="9506330" y="4421727"/>
            <a:ext cx="549361" cy="549361"/>
          </a:xfrm>
          <a:prstGeom prst="donut">
            <a:avLst>
              <a:gd name="adj" fmla="val 11448"/>
            </a:avLst>
          </a:prstGeom>
          <a:solidFill>
            <a:srgbClr val="AD9F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solidFill>
                <a:schemeClr val="tx1"/>
              </a:solidFill>
            </a:endParaRPr>
          </a:p>
        </p:txBody>
      </p:sp>
      <p:sp>
        <p:nvSpPr>
          <p:cNvPr id="15" name="Rectangle 14">
            <a:extLst>
              <a:ext uri="{FF2B5EF4-FFF2-40B4-BE49-F238E27FC236}">
                <a16:creationId xmlns:a16="http://schemas.microsoft.com/office/drawing/2014/main" id="{A8BC7D3A-B6AE-44BF-8C0B-7ED1AD4965D2}"/>
              </a:ext>
            </a:extLst>
          </p:cNvPr>
          <p:cNvSpPr/>
          <p:nvPr userDrawn="1"/>
        </p:nvSpPr>
        <p:spPr>
          <a:xfrm>
            <a:off x="2980522" y="4619413"/>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6" name="Rectangle 15">
            <a:extLst>
              <a:ext uri="{FF2B5EF4-FFF2-40B4-BE49-F238E27FC236}">
                <a16:creationId xmlns:a16="http://schemas.microsoft.com/office/drawing/2014/main" id="{E3A55853-3D36-451B-AA35-146532EB5FED}"/>
              </a:ext>
            </a:extLst>
          </p:cNvPr>
          <p:cNvSpPr/>
          <p:nvPr userDrawn="1"/>
        </p:nvSpPr>
        <p:spPr>
          <a:xfrm>
            <a:off x="5202112" y="4628938"/>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7" name="Rectangle 16">
            <a:extLst>
              <a:ext uri="{FF2B5EF4-FFF2-40B4-BE49-F238E27FC236}">
                <a16:creationId xmlns:a16="http://schemas.microsoft.com/office/drawing/2014/main" id="{3339BAAB-F779-45B2-83CD-98D2FE75D2D2}"/>
              </a:ext>
            </a:extLst>
          </p:cNvPr>
          <p:cNvSpPr/>
          <p:nvPr userDrawn="1"/>
        </p:nvSpPr>
        <p:spPr>
          <a:xfrm>
            <a:off x="7422185" y="4628938"/>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8" name="Rectangle 17">
            <a:extLst>
              <a:ext uri="{FF2B5EF4-FFF2-40B4-BE49-F238E27FC236}">
                <a16:creationId xmlns:a16="http://schemas.microsoft.com/office/drawing/2014/main" id="{C03FD809-A250-4CAF-982A-0E5A2A4E1A85}"/>
              </a:ext>
            </a:extLst>
          </p:cNvPr>
          <p:cNvSpPr/>
          <p:nvPr userDrawn="1"/>
        </p:nvSpPr>
        <p:spPr>
          <a:xfrm>
            <a:off x="9657157" y="4628938"/>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1" name="Rectangle 20">
            <a:extLst>
              <a:ext uri="{FF2B5EF4-FFF2-40B4-BE49-F238E27FC236}">
                <a16:creationId xmlns:a16="http://schemas.microsoft.com/office/drawing/2014/main" id="{2A0BAA8C-B336-4155-8917-D6CF33A3BAC3}"/>
              </a:ext>
            </a:extLst>
          </p:cNvPr>
          <p:cNvSpPr/>
          <p:nvPr userDrawn="1"/>
        </p:nvSpPr>
        <p:spPr>
          <a:xfrm>
            <a:off x="5083540" y="2475026"/>
            <a:ext cx="774603" cy="1487715"/>
          </a:xfrm>
          <a:prstGeom prst="rect">
            <a:avLst/>
          </a:prstGeom>
        </p:spPr>
        <p:txBody>
          <a:bodyPr wrap="square">
            <a:spAutoFit/>
          </a:bodyPr>
          <a:lstStyle/>
          <a:p>
            <a:pPr lvl="0" algn="ctr" defTabSz="914400">
              <a:lnSpc>
                <a:spcPct val="120000"/>
              </a:lnSpc>
            </a:pPr>
            <a:r>
              <a:rPr lang="fr-FR" sz="8000" b="1" i="1" dirty="0">
                <a:solidFill>
                  <a:srgbClr val="EFECEB"/>
                </a:solidFill>
                <a:latin typeface="Book Antiqua" panose="02040602050305030304" pitchFamily="18" charset="0"/>
              </a:rPr>
              <a:t>3</a:t>
            </a:r>
          </a:p>
        </p:txBody>
      </p:sp>
      <p:sp>
        <p:nvSpPr>
          <p:cNvPr id="24" name="Rectangle 23">
            <a:extLst>
              <a:ext uri="{FF2B5EF4-FFF2-40B4-BE49-F238E27FC236}">
                <a16:creationId xmlns:a16="http://schemas.microsoft.com/office/drawing/2014/main" id="{A870167E-D4D5-404B-9A91-8D16FE02906D}"/>
              </a:ext>
            </a:extLst>
          </p:cNvPr>
          <p:cNvSpPr/>
          <p:nvPr userDrawn="1"/>
        </p:nvSpPr>
        <p:spPr>
          <a:xfrm>
            <a:off x="7314958" y="2442134"/>
            <a:ext cx="774603" cy="1487715"/>
          </a:xfrm>
          <a:prstGeom prst="rect">
            <a:avLst/>
          </a:prstGeom>
        </p:spPr>
        <p:txBody>
          <a:bodyPr wrap="square">
            <a:spAutoFit/>
          </a:bodyPr>
          <a:lstStyle/>
          <a:p>
            <a:pPr lvl="0" algn="ctr" defTabSz="914400">
              <a:lnSpc>
                <a:spcPct val="120000"/>
              </a:lnSpc>
            </a:pPr>
            <a:r>
              <a:rPr lang="fr-FR" sz="8000" b="1" i="1" dirty="0">
                <a:solidFill>
                  <a:srgbClr val="EFECEB"/>
                </a:solidFill>
                <a:latin typeface="Book Antiqua" panose="02040602050305030304" pitchFamily="18" charset="0"/>
              </a:rPr>
              <a:t>4</a:t>
            </a:r>
          </a:p>
        </p:txBody>
      </p:sp>
      <p:sp>
        <p:nvSpPr>
          <p:cNvPr id="27" name="Rectangle 26">
            <a:extLst>
              <a:ext uri="{FF2B5EF4-FFF2-40B4-BE49-F238E27FC236}">
                <a16:creationId xmlns:a16="http://schemas.microsoft.com/office/drawing/2014/main" id="{33A7DDAB-98F5-4037-BC96-D994969BE4DC}"/>
              </a:ext>
            </a:extLst>
          </p:cNvPr>
          <p:cNvSpPr/>
          <p:nvPr userDrawn="1"/>
        </p:nvSpPr>
        <p:spPr>
          <a:xfrm>
            <a:off x="9571141" y="2442134"/>
            <a:ext cx="774603" cy="1487715"/>
          </a:xfrm>
          <a:prstGeom prst="rect">
            <a:avLst/>
          </a:prstGeom>
        </p:spPr>
        <p:txBody>
          <a:bodyPr wrap="square">
            <a:spAutoFit/>
          </a:bodyPr>
          <a:lstStyle/>
          <a:p>
            <a:pPr lvl="0" algn="ctr" defTabSz="914400">
              <a:lnSpc>
                <a:spcPct val="120000"/>
              </a:lnSpc>
            </a:pPr>
            <a:r>
              <a:rPr lang="fr-FR" sz="8000" b="1" i="1" dirty="0">
                <a:solidFill>
                  <a:srgbClr val="EFECEB"/>
                </a:solidFill>
                <a:latin typeface="Book Antiqua" panose="02040602050305030304" pitchFamily="18" charset="0"/>
              </a:rPr>
              <a:t>5</a:t>
            </a:r>
          </a:p>
        </p:txBody>
      </p:sp>
      <p:grpSp>
        <p:nvGrpSpPr>
          <p:cNvPr id="2" name="Group 1">
            <a:extLst>
              <a:ext uri="{FF2B5EF4-FFF2-40B4-BE49-F238E27FC236}">
                <a16:creationId xmlns:a16="http://schemas.microsoft.com/office/drawing/2014/main" id="{72C72B39-C311-4C9A-BEDF-2B15305E04F3}"/>
              </a:ext>
            </a:extLst>
          </p:cNvPr>
          <p:cNvGrpSpPr/>
          <p:nvPr userDrawn="1"/>
        </p:nvGrpSpPr>
        <p:grpSpPr>
          <a:xfrm>
            <a:off x="9833" y="2242885"/>
            <a:ext cx="11732224" cy="392555"/>
            <a:chOff x="9833" y="2242885"/>
            <a:chExt cx="11732224" cy="392555"/>
          </a:xfrm>
        </p:grpSpPr>
        <p:grpSp>
          <p:nvGrpSpPr>
            <p:cNvPr id="32" name="Group 31">
              <a:extLst>
                <a:ext uri="{FF2B5EF4-FFF2-40B4-BE49-F238E27FC236}">
                  <a16:creationId xmlns:a16="http://schemas.microsoft.com/office/drawing/2014/main" id="{6B0E4609-7BF3-4FCA-9C09-421508C48BA4}"/>
                </a:ext>
              </a:extLst>
            </p:cNvPr>
            <p:cNvGrpSpPr/>
            <p:nvPr userDrawn="1"/>
          </p:nvGrpSpPr>
          <p:grpSpPr>
            <a:xfrm>
              <a:off x="787171" y="2242885"/>
              <a:ext cx="392554" cy="392555"/>
              <a:chOff x="1334919" y="2610678"/>
              <a:chExt cx="409576" cy="409576"/>
            </a:xfrm>
          </p:grpSpPr>
          <p:sp>
            <p:nvSpPr>
              <p:cNvPr id="33" name="Oval 32">
                <a:extLst>
                  <a:ext uri="{FF2B5EF4-FFF2-40B4-BE49-F238E27FC236}">
                    <a16:creationId xmlns:a16="http://schemas.microsoft.com/office/drawing/2014/main" id="{F299552E-B2F0-476D-8563-B0A6684F095C}"/>
                  </a:ext>
                </a:extLst>
              </p:cNvPr>
              <p:cNvSpPr/>
              <p:nvPr/>
            </p:nvSpPr>
            <p:spPr>
              <a:xfrm>
                <a:off x="1334919" y="2610678"/>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4" name="Oval 33">
                <a:extLst>
                  <a:ext uri="{FF2B5EF4-FFF2-40B4-BE49-F238E27FC236}">
                    <a16:creationId xmlns:a16="http://schemas.microsoft.com/office/drawing/2014/main" id="{1EEF82FC-1DCA-47B9-9A3A-230E468AB64D}"/>
                  </a:ext>
                </a:extLst>
              </p:cNvPr>
              <p:cNvSpPr/>
              <p:nvPr/>
            </p:nvSpPr>
            <p:spPr>
              <a:xfrm>
                <a:off x="1505973" y="2781732"/>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grpSp>
          <p:nvGrpSpPr>
            <p:cNvPr id="35" name="Group 34">
              <a:extLst>
                <a:ext uri="{FF2B5EF4-FFF2-40B4-BE49-F238E27FC236}">
                  <a16:creationId xmlns:a16="http://schemas.microsoft.com/office/drawing/2014/main" id="{F9DCA15E-FE0E-4DAF-92D9-862650F548EF}"/>
                </a:ext>
              </a:extLst>
            </p:cNvPr>
            <p:cNvGrpSpPr/>
            <p:nvPr userDrawn="1"/>
          </p:nvGrpSpPr>
          <p:grpSpPr>
            <a:xfrm>
              <a:off x="3047992" y="2242885"/>
              <a:ext cx="392554" cy="392555"/>
              <a:chOff x="3693771" y="3258202"/>
              <a:chExt cx="409576" cy="409576"/>
            </a:xfrm>
          </p:grpSpPr>
          <p:sp>
            <p:nvSpPr>
              <p:cNvPr id="36" name="Oval 35">
                <a:extLst>
                  <a:ext uri="{FF2B5EF4-FFF2-40B4-BE49-F238E27FC236}">
                    <a16:creationId xmlns:a16="http://schemas.microsoft.com/office/drawing/2014/main" id="{7A9913B4-571F-4363-B57D-655F7CD26606}"/>
                  </a:ext>
                </a:extLst>
              </p:cNvPr>
              <p:cNvSpPr/>
              <p:nvPr/>
            </p:nvSpPr>
            <p:spPr>
              <a:xfrm>
                <a:off x="3693771" y="3258202"/>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7" name="Oval 36">
                <a:extLst>
                  <a:ext uri="{FF2B5EF4-FFF2-40B4-BE49-F238E27FC236}">
                    <a16:creationId xmlns:a16="http://schemas.microsoft.com/office/drawing/2014/main" id="{664C131D-52D5-4AC6-951F-6730266B2B47}"/>
                  </a:ext>
                </a:extLst>
              </p:cNvPr>
              <p:cNvSpPr/>
              <p:nvPr/>
            </p:nvSpPr>
            <p:spPr>
              <a:xfrm>
                <a:off x="3864825" y="3429256"/>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grpSp>
          <p:nvGrpSpPr>
            <p:cNvPr id="38" name="Group 37">
              <a:extLst>
                <a:ext uri="{FF2B5EF4-FFF2-40B4-BE49-F238E27FC236}">
                  <a16:creationId xmlns:a16="http://schemas.microsoft.com/office/drawing/2014/main" id="{D487488A-AEC4-4DD5-BD70-F5EF9E65D627}"/>
                </a:ext>
              </a:extLst>
            </p:cNvPr>
            <p:cNvGrpSpPr/>
            <p:nvPr userDrawn="1"/>
          </p:nvGrpSpPr>
          <p:grpSpPr>
            <a:xfrm>
              <a:off x="5280625" y="2242885"/>
              <a:ext cx="392554" cy="392555"/>
              <a:chOff x="6023213" y="2610678"/>
              <a:chExt cx="409576" cy="409576"/>
            </a:xfrm>
          </p:grpSpPr>
          <p:sp>
            <p:nvSpPr>
              <p:cNvPr id="39" name="Oval 38">
                <a:extLst>
                  <a:ext uri="{FF2B5EF4-FFF2-40B4-BE49-F238E27FC236}">
                    <a16:creationId xmlns:a16="http://schemas.microsoft.com/office/drawing/2014/main" id="{67CC31B7-DE1C-4739-87E7-2151030BA623}"/>
                  </a:ext>
                </a:extLst>
              </p:cNvPr>
              <p:cNvSpPr/>
              <p:nvPr/>
            </p:nvSpPr>
            <p:spPr>
              <a:xfrm>
                <a:off x="6023213" y="2610678"/>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0" name="Oval 39">
                <a:extLst>
                  <a:ext uri="{FF2B5EF4-FFF2-40B4-BE49-F238E27FC236}">
                    <a16:creationId xmlns:a16="http://schemas.microsoft.com/office/drawing/2014/main" id="{0D2701EB-7E86-4753-8FAC-8376E4F847D9}"/>
                  </a:ext>
                </a:extLst>
              </p:cNvPr>
              <p:cNvSpPr/>
              <p:nvPr/>
            </p:nvSpPr>
            <p:spPr>
              <a:xfrm>
                <a:off x="6194267" y="2781732"/>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grpSp>
          <p:nvGrpSpPr>
            <p:cNvPr id="41" name="Group 40">
              <a:extLst>
                <a:ext uri="{FF2B5EF4-FFF2-40B4-BE49-F238E27FC236}">
                  <a16:creationId xmlns:a16="http://schemas.microsoft.com/office/drawing/2014/main" id="{7B097413-A9AE-4C17-B8ED-0F28F1DC63F4}"/>
                </a:ext>
              </a:extLst>
            </p:cNvPr>
            <p:cNvGrpSpPr/>
            <p:nvPr userDrawn="1"/>
          </p:nvGrpSpPr>
          <p:grpSpPr>
            <a:xfrm>
              <a:off x="7554751" y="2242885"/>
              <a:ext cx="392554" cy="392555"/>
              <a:chOff x="8395948" y="3258202"/>
              <a:chExt cx="409576" cy="409576"/>
            </a:xfrm>
          </p:grpSpPr>
          <p:sp>
            <p:nvSpPr>
              <p:cNvPr id="42" name="Oval 41">
                <a:extLst>
                  <a:ext uri="{FF2B5EF4-FFF2-40B4-BE49-F238E27FC236}">
                    <a16:creationId xmlns:a16="http://schemas.microsoft.com/office/drawing/2014/main" id="{15F4C12E-4029-4411-AF94-B4271DDAF35F}"/>
                  </a:ext>
                </a:extLst>
              </p:cNvPr>
              <p:cNvSpPr/>
              <p:nvPr/>
            </p:nvSpPr>
            <p:spPr>
              <a:xfrm>
                <a:off x="8395948" y="3258202"/>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3" name="Oval 42">
                <a:extLst>
                  <a:ext uri="{FF2B5EF4-FFF2-40B4-BE49-F238E27FC236}">
                    <a16:creationId xmlns:a16="http://schemas.microsoft.com/office/drawing/2014/main" id="{D0B4B4C2-A5CE-47B1-912B-09A0B25C78B3}"/>
                  </a:ext>
                </a:extLst>
              </p:cNvPr>
              <p:cNvSpPr/>
              <p:nvPr/>
            </p:nvSpPr>
            <p:spPr>
              <a:xfrm>
                <a:off x="8567002" y="3429256"/>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grpSp>
          <p:nvGrpSpPr>
            <p:cNvPr id="44" name="Group 43">
              <a:extLst>
                <a:ext uri="{FF2B5EF4-FFF2-40B4-BE49-F238E27FC236}">
                  <a16:creationId xmlns:a16="http://schemas.microsoft.com/office/drawing/2014/main" id="{1AEC48DA-A6ED-4CA9-9A2E-B8EB64D5D361}"/>
                </a:ext>
              </a:extLst>
            </p:cNvPr>
            <p:cNvGrpSpPr/>
            <p:nvPr userDrawn="1"/>
          </p:nvGrpSpPr>
          <p:grpSpPr>
            <a:xfrm>
              <a:off x="9798013" y="2242885"/>
              <a:ext cx="392554" cy="392555"/>
              <a:chOff x="10736479" y="2610678"/>
              <a:chExt cx="409576" cy="409576"/>
            </a:xfrm>
          </p:grpSpPr>
          <p:sp>
            <p:nvSpPr>
              <p:cNvPr id="45" name="Oval 44">
                <a:extLst>
                  <a:ext uri="{FF2B5EF4-FFF2-40B4-BE49-F238E27FC236}">
                    <a16:creationId xmlns:a16="http://schemas.microsoft.com/office/drawing/2014/main" id="{E864F727-AD4E-429D-9A57-D06B6AC6AC26}"/>
                  </a:ext>
                </a:extLst>
              </p:cNvPr>
              <p:cNvSpPr/>
              <p:nvPr/>
            </p:nvSpPr>
            <p:spPr>
              <a:xfrm>
                <a:off x="10736479" y="2610678"/>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6" name="Oval 45">
                <a:extLst>
                  <a:ext uri="{FF2B5EF4-FFF2-40B4-BE49-F238E27FC236}">
                    <a16:creationId xmlns:a16="http://schemas.microsoft.com/office/drawing/2014/main" id="{F8AAF528-A313-4E54-93D4-14A1E2A71D30}"/>
                  </a:ext>
                </a:extLst>
              </p:cNvPr>
              <p:cNvSpPr/>
              <p:nvPr/>
            </p:nvSpPr>
            <p:spPr>
              <a:xfrm>
                <a:off x="10907533" y="2781732"/>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cxnSp>
          <p:nvCxnSpPr>
            <p:cNvPr id="47" name="Straight Connector 46">
              <a:extLst>
                <a:ext uri="{FF2B5EF4-FFF2-40B4-BE49-F238E27FC236}">
                  <a16:creationId xmlns:a16="http://schemas.microsoft.com/office/drawing/2014/main" id="{96B86BD2-FF77-4E99-A7C1-65A735D0A8AD}"/>
                </a:ext>
              </a:extLst>
            </p:cNvPr>
            <p:cNvCxnSpPr/>
            <p:nvPr userDrawn="1"/>
          </p:nvCxnSpPr>
          <p:spPr>
            <a:xfrm>
              <a:off x="9833" y="2439163"/>
              <a:ext cx="602524"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B3B7F2E-532F-421C-B276-2D8F1BE8695E}"/>
                </a:ext>
              </a:extLst>
            </p:cNvPr>
            <p:cNvCxnSpPr>
              <a:cxnSpLocks/>
            </p:cNvCxnSpPr>
            <p:nvPr userDrawn="1"/>
          </p:nvCxnSpPr>
          <p:spPr>
            <a:xfrm>
              <a:off x="1351818" y="2439163"/>
              <a:ext cx="1497181"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4E1D54E-614A-4BDE-9A3E-478FAEF03D5E}"/>
                </a:ext>
              </a:extLst>
            </p:cNvPr>
            <p:cNvCxnSpPr>
              <a:cxnSpLocks/>
            </p:cNvCxnSpPr>
            <p:nvPr userDrawn="1"/>
          </p:nvCxnSpPr>
          <p:spPr>
            <a:xfrm>
              <a:off x="3603393" y="2439163"/>
              <a:ext cx="1497181"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1EECA1C-F4B6-4E80-9525-66D6406EEF81}"/>
                </a:ext>
              </a:extLst>
            </p:cNvPr>
            <p:cNvCxnSpPr>
              <a:cxnSpLocks/>
            </p:cNvCxnSpPr>
            <p:nvPr userDrawn="1"/>
          </p:nvCxnSpPr>
          <p:spPr>
            <a:xfrm>
              <a:off x="5852490" y="2439163"/>
              <a:ext cx="1497181"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99DF0F-6669-462F-A243-0DCE9F767613}"/>
                </a:ext>
              </a:extLst>
            </p:cNvPr>
            <p:cNvCxnSpPr>
              <a:cxnSpLocks/>
            </p:cNvCxnSpPr>
            <p:nvPr userDrawn="1"/>
          </p:nvCxnSpPr>
          <p:spPr>
            <a:xfrm>
              <a:off x="8104065" y="2439163"/>
              <a:ext cx="1497181"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B4F4384-4CA9-49A3-A5E0-A7FB4B45917D}"/>
                </a:ext>
              </a:extLst>
            </p:cNvPr>
            <p:cNvCxnSpPr>
              <a:cxnSpLocks/>
            </p:cNvCxnSpPr>
            <p:nvPr userDrawn="1"/>
          </p:nvCxnSpPr>
          <p:spPr>
            <a:xfrm>
              <a:off x="10290606" y="2439163"/>
              <a:ext cx="1451451" cy="0"/>
            </a:xfrm>
            <a:prstGeom prst="line">
              <a:avLst/>
            </a:prstGeom>
            <a:ln>
              <a:prstDash val="dashDot"/>
              <a:tailEnd type="arrow"/>
            </a:ln>
          </p:spPr>
          <p:style>
            <a:lnRef idx="1">
              <a:schemeClr val="accent1"/>
            </a:lnRef>
            <a:fillRef idx="0">
              <a:schemeClr val="accent1"/>
            </a:fillRef>
            <a:effectRef idx="0">
              <a:schemeClr val="accent1"/>
            </a:effectRef>
            <a:fontRef idx="minor">
              <a:schemeClr val="tx1"/>
            </a:fontRef>
          </p:style>
        </p:cxnSp>
      </p:grpSp>
      <p:sp>
        <p:nvSpPr>
          <p:cNvPr id="64" name="Title 63">
            <a:extLst>
              <a:ext uri="{FF2B5EF4-FFF2-40B4-BE49-F238E27FC236}">
                <a16:creationId xmlns:a16="http://schemas.microsoft.com/office/drawing/2014/main" id="{121ED9CD-2989-4577-B5BE-CFD2ECE88F30}"/>
              </a:ext>
            </a:extLst>
          </p:cNvPr>
          <p:cNvSpPr>
            <a:spLocks noGrp="1"/>
          </p:cNvSpPr>
          <p:nvPr userDrawn="1">
            <p:ph type="title" hasCustomPrompt="1"/>
          </p:nvPr>
        </p:nvSpPr>
        <p:spPr>
          <a:xfrm>
            <a:off x="701105" y="817049"/>
            <a:ext cx="4207949" cy="477560"/>
          </a:xfrm>
          <a:prstGeom prst="rect">
            <a:avLst/>
          </a:prstGeom>
        </p:spPr>
        <p:txBody>
          <a:bodyPr anchor="b"/>
          <a:lstStyle>
            <a:lvl1pPr algn="l" defTabSz="914400" rtl="0" eaLnBrk="1" latinLnBrk="0" hangingPunct="1">
              <a:lnSpc>
                <a:spcPct val="90000"/>
              </a:lnSpc>
              <a:spcBef>
                <a:spcPct val="0"/>
              </a:spcBef>
              <a:buNone/>
              <a:defRPr lang="fr-FR" sz="2800" b="1" kern="1200" dirty="0">
                <a:solidFill>
                  <a:schemeClr val="tx1"/>
                </a:solidFill>
                <a:latin typeface="Book Antiqua" panose="02040602050305030304" pitchFamily="18" charset="0"/>
                <a:ea typeface="+mj-ea"/>
                <a:cs typeface="+mj-cs"/>
              </a:defRPr>
            </a:lvl1pPr>
          </a:lstStyle>
          <a:p>
            <a:r>
              <a:rPr lang="en-US" dirty="0"/>
              <a:t>Ajoutez un </a:t>
            </a:r>
            <a:r>
              <a:rPr lang="en-US" dirty="0" err="1"/>
              <a:t>titre</a:t>
            </a:r>
            <a:endParaRPr lang="fr-FR" dirty="0"/>
          </a:p>
        </p:txBody>
      </p:sp>
      <p:sp>
        <p:nvSpPr>
          <p:cNvPr id="70" name="Text Placeholder 69">
            <a:extLst>
              <a:ext uri="{FF2B5EF4-FFF2-40B4-BE49-F238E27FC236}">
                <a16:creationId xmlns:a16="http://schemas.microsoft.com/office/drawing/2014/main" id="{6C1EAA6A-1890-447D-8684-31416E885A10}"/>
              </a:ext>
            </a:extLst>
          </p:cNvPr>
          <p:cNvSpPr>
            <a:spLocks noGrp="1"/>
          </p:cNvSpPr>
          <p:nvPr userDrawn="1">
            <p:ph type="body" sz="quarter" idx="10" hasCustomPrompt="1"/>
          </p:nvPr>
        </p:nvSpPr>
        <p:spPr>
          <a:xfrm>
            <a:off x="840351" y="4622800"/>
            <a:ext cx="1934963"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dirty="0"/>
              <a:t>Ajoutez </a:t>
            </a:r>
            <a:br>
              <a:rPr lang="en-US" dirty="0"/>
            </a:br>
            <a:r>
              <a:rPr lang="en-US" dirty="0"/>
              <a:t>un titre</a:t>
            </a:r>
          </a:p>
        </p:txBody>
      </p:sp>
      <p:sp>
        <p:nvSpPr>
          <p:cNvPr id="74" name="Text Placeholder 69">
            <a:extLst>
              <a:ext uri="{FF2B5EF4-FFF2-40B4-BE49-F238E27FC236}">
                <a16:creationId xmlns:a16="http://schemas.microsoft.com/office/drawing/2014/main" id="{5C0BF638-E43F-47F2-A8A2-6D8F38D5D0D0}"/>
              </a:ext>
            </a:extLst>
          </p:cNvPr>
          <p:cNvSpPr>
            <a:spLocks noGrp="1"/>
          </p:cNvSpPr>
          <p:nvPr userDrawn="1">
            <p:ph type="body" sz="quarter" idx="12" hasCustomPrompt="1"/>
          </p:nvPr>
        </p:nvSpPr>
        <p:spPr>
          <a:xfrm>
            <a:off x="2990712" y="4622800"/>
            <a:ext cx="2004582"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dirty="0"/>
              <a:t>Ajoutez </a:t>
            </a:r>
            <a:br>
              <a:rPr lang="en-US" dirty="0"/>
            </a:br>
            <a:r>
              <a:rPr lang="en-US" dirty="0"/>
              <a:t>un titre</a:t>
            </a:r>
          </a:p>
        </p:txBody>
      </p:sp>
      <p:sp>
        <p:nvSpPr>
          <p:cNvPr id="76" name="Text Placeholder 69">
            <a:extLst>
              <a:ext uri="{FF2B5EF4-FFF2-40B4-BE49-F238E27FC236}">
                <a16:creationId xmlns:a16="http://schemas.microsoft.com/office/drawing/2014/main" id="{FFC1DAC1-C1BE-4C49-9BF5-0A1B9C01BE33}"/>
              </a:ext>
            </a:extLst>
          </p:cNvPr>
          <p:cNvSpPr>
            <a:spLocks noGrp="1"/>
          </p:cNvSpPr>
          <p:nvPr userDrawn="1">
            <p:ph type="body" sz="quarter" idx="14" hasCustomPrompt="1"/>
          </p:nvPr>
        </p:nvSpPr>
        <p:spPr>
          <a:xfrm>
            <a:off x="5208207" y="4622800"/>
            <a:ext cx="2004582"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dirty="0"/>
              <a:t>Ajoutez </a:t>
            </a:r>
            <a:br>
              <a:rPr lang="en-US" dirty="0"/>
            </a:br>
            <a:r>
              <a:rPr lang="en-US" dirty="0"/>
              <a:t>un titre</a:t>
            </a:r>
          </a:p>
        </p:txBody>
      </p:sp>
      <p:sp>
        <p:nvSpPr>
          <p:cNvPr id="78" name="Text Placeholder 69">
            <a:extLst>
              <a:ext uri="{FF2B5EF4-FFF2-40B4-BE49-F238E27FC236}">
                <a16:creationId xmlns:a16="http://schemas.microsoft.com/office/drawing/2014/main" id="{B826BF73-E2CA-4EF4-B8D4-58F1FB848DCA}"/>
              </a:ext>
            </a:extLst>
          </p:cNvPr>
          <p:cNvSpPr>
            <a:spLocks noGrp="1"/>
          </p:cNvSpPr>
          <p:nvPr userDrawn="1">
            <p:ph type="body" sz="quarter" idx="16" hasCustomPrompt="1"/>
          </p:nvPr>
        </p:nvSpPr>
        <p:spPr>
          <a:xfrm>
            <a:off x="7430411" y="4622800"/>
            <a:ext cx="2004582"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dirty="0"/>
              <a:t>Ajoutez </a:t>
            </a:r>
            <a:br>
              <a:rPr lang="en-US" dirty="0"/>
            </a:br>
            <a:r>
              <a:rPr lang="en-US" dirty="0"/>
              <a:t>un titre</a:t>
            </a:r>
          </a:p>
        </p:txBody>
      </p:sp>
      <p:sp>
        <p:nvSpPr>
          <p:cNvPr id="80" name="Text Placeholder 69">
            <a:extLst>
              <a:ext uri="{FF2B5EF4-FFF2-40B4-BE49-F238E27FC236}">
                <a16:creationId xmlns:a16="http://schemas.microsoft.com/office/drawing/2014/main" id="{4E4CC8DE-B00E-438B-AFC3-3A29E0CAAE6D}"/>
              </a:ext>
            </a:extLst>
          </p:cNvPr>
          <p:cNvSpPr>
            <a:spLocks noGrp="1"/>
          </p:cNvSpPr>
          <p:nvPr userDrawn="1">
            <p:ph type="body" sz="quarter" idx="18" hasCustomPrompt="1"/>
          </p:nvPr>
        </p:nvSpPr>
        <p:spPr>
          <a:xfrm>
            <a:off x="9664905" y="4622800"/>
            <a:ext cx="2004582"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dirty="0"/>
              <a:t>Ajoutez </a:t>
            </a:r>
            <a:br>
              <a:rPr lang="en-US" dirty="0"/>
            </a:br>
            <a:r>
              <a:rPr lang="en-US" dirty="0"/>
              <a:t>un titre</a:t>
            </a:r>
          </a:p>
        </p:txBody>
      </p:sp>
      <p:sp>
        <p:nvSpPr>
          <p:cNvPr id="86" name="Text Placeholder 69">
            <a:extLst>
              <a:ext uri="{FF2B5EF4-FFF2-40B4-BE49-F238E27FC236}">
                <a16:creationId xmlns:a16="http://schemas.microsoft.com/office/drawing/2014/main" id="{3A82E356-B99F-413B-BBCE-BA07640E5F3A}"/>
              </a:ext>
            </a:extLst>
          </p:cNvPr>
          <p:cNvSpPr>
            <a:spLocks noGrp="1"/>
          </p:cNvSpPr>
          <p:nvPr userDrawn="1">
            <p:ph type="body" sz="quarter" idx="22" hasCustomPrompt="1"/>
          </p:nvPr>
        </p:nvSpPr>
        <p:spPr>
          <a:xfrm>
            <a:off x="840350" y="5210678"/>
            <a:ext cx="1934963" cy="925920"/>
          </a:xfrm>
          <a:prstGeom prst="rect">
            <a:avLst/>
          </a:prstGeom>
        </p:spPr>
        <p:txBody>
          <a:bodyPr anchor="t"/>
          <a:lstStyle>
            <a:lvl1pPr marL="0" indent="0" algn="l" defTabSz="914400" rtl="0" eaLnBrk="1" latinLnBrk="0" hangingPunct="1">
              <a:lnSpc>
                <a:spcPct val="120000"/>
              </a:lnSpc>
              <a:spcBef>
                <a:spcPts val="1000"/>
              </a:spcBef>
              <a:buFont typeface="Arial" panose="020B0604020202020204" pitchFamily="34" charset="0"/>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dirty="0"/>
              <a:t>But I must explain to you how all this mistaken idea of denouncing pleasure and praising pain was born</a:t>
            </a:r>
          </a:p>
        </p:txBody>
      </p:sp>
      <p:sp>
        <p:nvSpPr>
          <p:cNvPr id="87" name="Text Placeholder 69">
            <a:extLst>
              <a:ext uri="{FF2B5EF4-FFF2-40B4-BE49-F238E27FC236}">
                <a16:creationId xmlns:a16="http://schemas.microsoft.com/office/drawing/2014/main" id="{683A1572-EEA1-4CBE-86CE-9CD9CCCFED29}"/>
              </a:ext>
            </a:extLst>
          </p:cNvPr>
          <p:cNvSpPr>
            <a:spLocks noGrp="1"/>
          </p:cNvSpPr>
          <p:nvPr userDrawn="1">
            <p:ph type="body" sz="quarter" idx="23" hasCustomPrompt="1"/>
          </p:nvPr>
        </p:nvSpPr>
        <p:spPr>
          <a:xfrm>
            <a:off x="2990712" y="5210678"/>
            <a:ext cx="2004582" cy="925920"/>
          </a:xfrm>
          <a:prstGeom prst="rect">
            <a:avLst/>
          </a:prstGeom>
        </p:spPr>
        <p:txBody>
          <a:bodyPr anchor="t"/>
          <a:lstStyle>
            <a:lvl1pPr marL="0" indent="0" algn="l" defTabSz="914400" rtl="0" eaLnBrk="1" latinLnBrk="0" hangingPunct="1">
              <a:lnSpc>
                <a:spcPct val="120000"/>
              </a:lnSpc>
              <a:spcBef>
                <a:spcPts val="1000"/>
              </a:spcBef>
              <a:buFont typeface="Arial" panose="020B0604020202020204" pitchFamily="34" charset="0"/>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dirty="0"/>
              <a:t>But I must explain to you how all this mistaken idea of denouncing pleasure and praising pain was born</a:t>
            </a:r>
          </a:p>
        </p:txBody>
      </p:sp>
      <p:sp>
        <p:nvSpPr>
          <p:cNvPr id="91" name="Text Placeholder 69">
            <a:extLst>
              <a:ext uri="{FF2B5EF4-FFF2-40B4-BE49-F238E27FC236}">
                <a16:creationId xmlns:a16="http://schemas.microsoft.com/office/drawing/2014/main" id="{25FCD8C2-CCB1-4C92-9511-F223E473177D}"/>
              </a:ext>
            </a:extLst>
          </p:cNvPr>
          <p:cNvSpPr>
            <a:spLocks noGrp="1"/>
          </p:cNvSpPr>
          <p:nvPr userDrawn="1">
            <p:ph type="body" sz="quarter" idx="24" hasCustomPrompt="1"/>
          </p:nvPr>
        </p:nvSpPr>
        <p:spPr>
          <a:xfrm>
            <a:off x="5210693" y="5210678"/>
            <a:ext cx="1985367" cy="925920"/>
          </a:xfrm>
          <a:prstGeom prst="rect">
            <a:avLst/>
          </a:prstGeom>
        </p:spPr>
        <p:txBody>
          <a:bodyPr anchor="t"/>
          <a:lstStyle>
            <a:lvl1pPr marL="0" indent="0" algn="l" defTabSz="914400" rtl="0" eaLnBrk="1" latinLnBrk="0" hangingPunct="1">
              <a:lnSpc>
                <a:spcPct val="120000"/>
              </a:lnSpc>
              <a:spcBef>
                <a:spcPts val="1000"/>
              </a:spcBef>
              <a:buFont typeface="Arial" panose="020B0604020202020204" pitchFamily="34" charset="0"/>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dirty="0"/>
              <a:t>But I must explain to you how all this mistaken idea of denouncing pleasure and praising pain was born</a:t>
            </a:r>
          </a:p>
        </p:txBody>
      </p:sp>
      <p:sp>
        <p:nvSpPr>
          <p:cNvPr id="92" name="Text Placeholder 69">
            <a:extLst>
              <a:ext uri="{FF2B5EF4-FFF2-40B4-BE49-F238E27FC236}">
                <a16:creationId xmlns:a16="http://schemas.microsoft.com/office/drawing/2014/main" id="{A4633DA0-1D5B-45CB-B754-3C539672FAE0}"/>
              </a:ext>
            </a:extLst>
          </p:cNvPr>
          <p:cNvSpPr>
            <a:spLocks noGrp="1"/>
          </p:cNvSpPr>
          <p:nvPr userDrawn="1">
            <p:ph type="body" sz="quarter" idx="25" hasCustomPrompt="1"/>
          </p:nvPr>
        </p:nvSpPr>
        <p:spPr>
          <a:xfrm>
            <a:off x="7422185" y="5210678"/>
            <a:ext cx="2012808" cy="925920"/>
          </a:xfrm>
          <a:prstGeom prst="rect">
            <a:avLst/>
          </a:prstGeom>
        </p:spPr>
        <p:txBody>
          <a:bodyPr anchor="t"/>
          <a:lstStyle>
            <a:lvl1pPr marL="0" indent="0" algn="l" defTabSz="914400" rtl="0" eaLnBrk="1" latinLnBrk="0" hangingPunct="1">
              <a:lnSpc>
                <a:spcPct val="120000"/>
              </a:lnSpc>
              <a:spcBef>
                <a:spcPts val="1000"/>
              </a:spcBef>
              <a:buFont typeface="Arial" panose="020B0604020202020204" pitchFamily="34" charset="0"/>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dirty="0"/>
              <a:t>But I must explain to you how all this mistaken idea of denouncing pleasure and praising pain was born</a:t>
            </a:r>
          </a:p>
        </p:txBody>
      </p:sp>
      <p:sp>
        <p:nvSpPr>
          <p:cNvPr id="93" name="Text Placeholder 69">
            <a:extLst>
              <a:ext uri="{FF2B5EF4-FFF2-40B4-BE49-F238E27FC236}">
                <a16:creationId xmlns:a16="http://schemas.microsoft.com/office/drawing/2014/main" id="{B84E81FF-1254-42E3-A5F7-9670736D02D1}"/>
              </a:ext>
            </a:extLst>
          </p:cNvPr>
          <p:cNvSpPr>
            <a:spLocks noGrp="1"/>
          </p:cNvSpPr>
          <p:nvPr userDrawn="1">
            <p:ph type="body" sz="quarter" idx="26" hasCustomPrompt="1"/>
          </p:nvPr>
        </p:nvSpPr>
        <p:spPr>
          <a:xfrm>
            <a:off x="9660792" y="5210678"/>
            <a:ext cx="2012808" cy="925920"/>
          </a:xfrm>
          <a:prstGeom prst="rect">
            <a:avLst/>
          </a:prstGeom>
        </p:spPr>
        <p:txBody>
          <a:bodyPr anchor="t"/>
          <a:lstStyle>
            <a:lvl1pPr marL="0" indent="0" algn="l" defTabSz="914400" rtl="0" eaLnBrk="1" latinLnBrk="0" hangingPunct="1">
              <a:lnSpc>
                <a:spcPct val="120000"/>
              </a:lnSpc>
              <a:spcBef>
                <a:spcPts val="1000"/>
              </a:spcBef>
              <a:buFont typeface="Arial" panose="020B0604020202020204" pitchFamily="34" charset="0"/>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dirty="0"/>
              <a:t>But I must explain to you how all this mistaken idea of denouncing pleasure and praising pain was born</a:t>
            </a:r>
          </a:p>
        </p:txBody>
      </p:sp>
      <p:sp>
        <p:nvSpPr>
          <p:cNvPr id="56" name="Rectangle 55">
            <a:extLst>
              <a:ext uri="{FF2B5EF4-FFF2-40B4-BE49-F238E27FC236}">
                <a16:creationId xmlns:a16="http://schemas.microsoft.com/office/drawing/2014/main" id="{01ACC6CA-2B9B-4DE1-9BCD-D8E1B2E0A741}"/>
              </a:ext>
            </a:extLst>
          </p:cNvPr>
          <p:cNvSpPr/>
          <p:nvPr userDrawn="1"/>
        </p:nvSpPr>
        <p:spPr>
          <a:xfrm>
            <a:off x="9906000" y="6756400"/>
            <a:ext cx="2286000" cy="101600"/>
          </a:xfrm>
          <a:prstGeom prst="rect">
            <a:avLst/>
          </a:prstGeom>
          <a:solidFill>
            <a:srgbClr val="AD9F99"/>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pic>
        <p:nvPicPr>
          <p:cNvPr id="55" name="Picture 3">
            <a:extLst>
              <a:ext uri="{FF2B5EF4-FFF2-40B4-BE49-F238E27FC236}">
                <a16:creationId xmlns:a16="http://schemas.microsoft.com/office/drawing/2014/main" id="{8CC98814-A6AB-413E-9AF2-DE7A0045F19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95190" y="6350938"/>
            <a:ext cx="1136795" cy="405462"/>
          </a:xfrm>
          <a:prstGeom prst="rect">
            <a:avLst/>
          </a:prstGeom>
        </p:spPr>
      </p:pic>
      <p:sp>
        <p:nvSpPr>
          <p:cNvPr id="57" name="Rectangle 56">
            <a:extLst>
              <a:ext uri="{FF2B5EF4-FFF2-40B4-BE49-F238E27FC236}">
                <a16:creationId xmlns:a16="http://schemas.microsoft.com/office/drawing/2014/main" id="{86D30BFA-DB4E-4E37-8B4A-7AA973E1AC9B}"/>
              </a:ext>
            </a:extLst>
          </p:cNvPr>
          <p:cNvSpPr/>
          <p:nvPr userDrawn="1"/>
        </p:nvSpPr>
        <p:spPr>
          <a:xfrm>
            <a:off x="0" y="0"/>
            <a:ext cx="2286000" cy="101600"/>
          </a:xfrm>
          <a:prstGeom prst="rect">
            <a:avLst/>
          </a:prstGeom>
          <a:solidFill>
            <a:srgbClr val="95C11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cxnSp>
        <p:nvCxnSpPr>
          <p:cNvPr id="58" name="Straight Connector 3">
            <a:extLst>
              <a:ext uri="{FF2B5EF4-FFF2-40B4-BE49-F238E27FC236}">
                <a16:creationId xmlns:a16="http://schemas.microsoft.com/office/drawing/2014/main" id="{7112B4DE-CFD4-4E4E-A89E-FE737698B513}"/>
              </a:ext>
            </a:extLst>
          </p:cNvPr>
          <p:cNvCxnSpPr/>
          <p:nvPr userDrawn="1"/>
        </p:nvCxnSpPr>
        <p:spPr>
          <a:xfrm>
            <a:off x="701105" y="1488000"/>
            <a:ext cx="400611" cy="0"/>
          </a:xfrm>
          <a:prstGeom prst="line">
            <a:avLst/>
          </a:prstGeom>
          <a:noFill/>
          <a:ln w="19050" cap="flat" cmpd="sng" algn="ctr">
            <a:solidFill>
              <a:srgbClr val="95C11F"/>
            </a:solidFill>
            <a:prstDash val="solid"/>
            <a:miter lim="800000"/>
          </a:ln>
          <a:effectLst/>
        </p:spPr>
      </p:cxnSp>
      <p:sp>
        <p:nvSpPr>
          <p:cNvPr id="59" name="Rectangle 58">
            <a:extLst>
              <a:ext uri="{FF2B5EF4-FFF2-40B4-BE49-F238E27FC236}">
                <a16:creationId xmlns:a16="http://schemas.microsoft.com/office/drawing/2014/main" id="{3A81F293-C23C-46E6-A81F-E090FC86095A}"/>
              </a:ext>
            </a:extLst>
          </p:cNvPr>
          <p:cNvSpPr/>
          <p:nvPr userDrawn="1"/>
        </p:nvSpPr>
        <p:spPr>
          <a:xfrm>
            <a:off x="1728216" y="6371106"/>
            <a:ext cx="594360" cy="365125"/>
          </a:xfrm>
          <a:prstGeom prst="rect">
            <a:avLst/>
          </a:prstGeom>
        </p:spPr>
        <p:txBody>
          <a:bodyPr vert="horz" lIns="91440" tIns="45720" rIns="91440" bIns="45720" rtlCol="0" anchor="ctr"/>
          <a:lstStyle/>
          <a:p>
            <a:pPr lvl="0" defTabSz="914400"/>
            <a:fld id="{F3D61D75-CC4E-4B84-BF43-C90BA8F46349}" type="slidenum">
              <a:rPr lang="fr-FR" sz="1400" b="1" smtClean="0">
                <a:solidFill>
                  <a:srgbClr val="2A2A2A">
                    <a:tint val="75000"/>
                  </a:srgbClr>
                </a:solidFill>
                <a:latin typeface="Source Sans Pro"/>
              </a:rPr>
              <a:pPr lvl="0" defTabSz="914400"/>
              <a:t>‹N°›</a:t>
            </a:fld>
            <a:r>
              <a:rPr lang="fr-FR" sz="1400" b="1" dirty="0">
                <a:solidFill>
                  <a:srgbClr val="2A2A2A">
                    <a:tint val="75000"/>
                  </a:srgbClr>
                </a:solidFill>
                <a:latin typeface="Source Sans Pro"/>
              </a:rPr>
              <a:t> </a:t>
            </a:r>
          </a:p>
        </p:txBody>
      </p:sp>
    </p:spTree>
    <p:extLst>
      <p:ext uri="{BB962C8B-B14F-4D97-AF65-F5344CB8AC3E}">
        <p14:creationId xmlns:p14="http://schemas.microsoft.com/office/powerpoint/2010/main" val="277309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ommaire - 6 étap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46A966-C4C9-4B34-818A-347EFB5A0E1C}"/>
              </a:ext>
            </a:extLst>
          </p:cNvPr>
          <p:cNvSpPr/>
          <p:nvPr userDrawn="1"/>
        </p:nvSpPr>
        <p:spPr>
          <a:xfrm>
            <a:off x="0" y="4099179"/>
            <a:ext cx="12192000" cy="2758820"/>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 name="Circle: Hollow 3">
            <a:extLst>
              <a:ext uri="{FF2B5EF4-FFF2-40B4-BE49-F238E27FC236}">
                <a16:creationId xmlns:a16="http://schemas.microsoft.com/office/drawing/2014/main" id="{0F6CEC5F-AE9A-4E0D-8004-1C49CCE845A2}"/>
              </a:ext>
            </a:extLst>
          </p:cNvPr>
          <p:cNvSpPr/>
          <p:nvPr userDrawn="1"/>
        </p:nvSpPr>
        <p:spPr>
          <a:xfrm>
            <a:off x="304130" y="4421727"/>
            <a:ext cx="549361" cy="549361"/>
          </a:xfrm>
          <a:prstGeom prst="donut">
            <a:avLst>
              <a:gd name="adj" fmla="val 114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solidFill>
                <a:schemeClr val="tx1"/>
              </a:solidFill>
            </a:endParaRPr>
          </a:p>
        </p:txBody>
      </p:sp>
      <p:sp>
        <p:nvSpPr>
          <p:cNvPr id="5" name="Rectangle 4">
            <a:extLst>
              <a:ext uri="{FF2B5EF4-FFF2-40B4-BE49-F238E27FC236}">
                <a16:creationId xmlns:a16="http://schemas.microsoft.com/office/drawing/2014/main" id="{776514E0-21EB-4DCE-B3A9-64E44A7121B4}"/>
              </a:ext>
            </a:extLst>
          </p:cNvPr>
          <p:cNvSpPr/>
          <p:nvPr userDrawn="1"/>
        </p:nvSpPr>
        <p:spPr>
          <a:xfrm>
            <a:off x="516068" y="4628938"/>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7" name="Rectangle 6">
            <a:extLst>
              <a:ext uri="{FF2B5EF4-FFF2-40B4-BE49-F238E27FC236}">
                <a16:creationId xmlns:a16="http://schemas.microsoft.com/office/drawing/2014/main" id="{21B11C1E-5298-4604-BF47-A76F9C201E95}"/>
              </a:ext>
            </a:extLst>
          </p:cNvPr>
          <p:cNvSpPr/>
          <p:nvPr userDrawn="1"/>
        </p:nvSpPr>
        <p:spPr>
          <a:xfrm>
            <a:off x="411102" y="2433123"/>
            <a:ext cx="774603" cy="1487715"/>
          </a:xfrm>
          <a:prstGeom prst="rect">
            <a:avLst/>
          </a:prstGeom>
        </p:spPr>
        <p:txBody>
          <a:bodyPr wrap="square">
            <a:spAutoFit/>
          </a:bodyPr>
          <a:lstStyle/>
          <a:p>
            <a:pPr lvl="0" algn="ctr" defTabSz="914400">
              <a:lnSpc>
                <a:spcPct val="120000"/>
              </a:lnSpc>
            </a:pPr>
            <a:r>
              <a:rPr lang="fr-FR" sz="8000" b="1" i="1" dirty="0">
                <a:solidFill>
                  <a:srgbClr val="EFECEB"/>
                </a:solidFill>
                <a:latin typeface="Book Antiqua" panose="02040602050305030304" pitchFamily="18" charset="0"/>
              </a:rPr>
              <a:t>1</a:t>
            </a:r>
          </a:p>
        </p:txBody>
      </p:sp>
      <p:sp>
        <p:nvSpPr>
          <p:cNvPr id="10" name="Rectangle 9">
            <a:extLst>
              <a:ext uri="{FF2B5EF4-FFF2-40B4-BE49-F238E27FC236}">
                <a16:creationId xmlns:a16="http://schemas.microsoft.com/office/drawing/2014/main" id="{E0CCB982-1E19-4C0D-B45F-31B6178A8167}"/>
              </a:ext>
            </a:extLst>
          </p:cNvPr>
          <p:cNvSpPr/>
          <p:nvPr userDrawn="1"/>
        </p:nvSpPr>
        <p:spPr>
          <a:xfrm>
            <a:off x="2290427" y="2400231"/>
            <a:ext cx="774603" cy="1487715"/>
          </a:xfrm>
          <a:prstGeom prst="rect">
            <a:avLst/>
          </a:prstGeom>
        </p:spPr>
        <p:txBody>
          <a:bodyPr wrap="square">
            <a:spAutoFit/>
          </a:bodyPr>
          <a:lstStyle/>
          <a:p>
            <a:pPr lvl="0" algn="ctr" defTabSz="914400">
              <a:lnSpc>
                <a:spcPct val="120000"/>
              </a:lnSpc>
            </a:pPr>
            <a:r>
              <a:rPr lang="fr-FR" sz="8000" b="1" i="1" dirty="0">
                <a:solidFill>
                  <a:srgbClr val="EFECEB"/>
                </a:solidFill>
                <a:latin typeface="Book Antiqua" panose="02040602050305030304" pitchFamily="18" charset="0"/>
              </a:rPr>
              <a:t>2</a:t>
            </a:r>
          </a:p>
        </p:txBody>
      </p:sp>
      <p:sp>
        <p:nvSpPr>
          <p:cNvPr id="11" name="Circle: Hollow 10">
            <a:extLst>
              <a:ext uri="{FF2B5EF4-FFF2-40B4-BE49-F238E27FC236}">
                <a16:creationId xmlns:a16="http://schemas.microsoft.com/office/drawing/2014/main" id="{A9197B86-4112-4F18-9F2C-1BDE58D36A1F}"/>
              </a:ext>
            </a:extLst>
          </p:cNvPr>
          <p:cNvSpPr/>
          <p:nvPr userDrawn="1"/>
        </p:nvSpPr>
        <p:spPr>
          <a:xfrm>
            <a:off x="2199633" y="4421727"/>
            <a:ext cx="549361" cy="549361"/>
          </a:xfrm>
          <a:prstGeom prst="donut">
            <a:avLst>
              <a:gd name="adj" fmla="val 11448"/>
            </a:avLst>
          </a:prstGeom>
          <a:solidFill>
            <a:srgbClr val="AD9F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solidFill>
                <a:schemeClr val="tx1"/>
              </a:solidFill>
            </a:endParaRPr>
          </a:p>
        </p:txBody>
      </p:sp>
      <p:sp>
        <p:nvSpPr>
          <p:cNvPr id="12" name="Circle: Hollow 11">
            <a:extLst>
              <a:ext uri="{FF2B5EF4-FFF2-40B4-BE49-F238E27FC236}">
                <a16:creationId xmlns:a16="http://schemas.microsoft.com/office/drawing/2014/main" id="{6877F580-D771-403F-97C8-69605FFC5FE8}"/>
              </a:ext>
            </a:extLst>
          </p:cNvPr>
          <p:cNvSpPr/>
          <p:nvPr userDrawn="1"/>
        </p:nvSpPr>
        <p:spPr>
          <a:xfrm>
            <a:off x="4135422" y="4421727"/>
            <a:ext cx="549361" cy="549361"/>
          </a:xfrm>
          <a:prstGeom prst="donut">
            <a:avLst>
              <a:gd name="adj" fmla="val 11448"/>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solidFill>
                <a:schemeClr val="tx1"/>
              </a:solidFill>
            </a:endParaRPr>
          </a:p>
        </p:txBody>
      </p:sp>
      <p:sp>
        <p:nvSpPr>
          <p:cNvPr id="13" name="Circle: Hollow 12">
            <a:extLst>
              <a:ext uri="{FF2B5EF4-FFF2-40B4-BE49-F238E27FC236}">
                <a16:creationId xmlns:a16="http://schemas.microsoft.com/office/drawing/2014/main" id="{BA6C95C0-0F14-42B0-8CCB-A7BBBCD55206}"/>
              </a:ext>
            </a:extLst>
          </p:cNvPr>
          <p:cNvSpPr/>
          <p:nvPr userDrawn="1"/>
        </p:nvSpPr>
        <p:spPr>
          <a:xfrm>
            <a:off x="6004065" y="4421727"/>
            <a:ext cx="549361" cy="549361"/>
          </a:xfrm>
          <a:prstGeom prst="donut">
            <a:avLst>
              <a:gd name="adj" fmla="val 114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solidFill>
                <a:schemeClr val="tx1"/>
              </a:solidFill>
            </a:endParaRPr>
          </a:p>
        </p:txBody>
      </p:sp>
      <p:sp>
        <p:nvSpPr>
          <p:cNvPr id="14" name="Circle: Hollow 13">
            <a:extLst>
              <a:ext uri="{FF2B5EF4-FFF2-40B4-BE49-F238E27FC236}">
                <a16:creationId xmlns:a16="http://schemas.microsoft.com/office/drawing/2014/main" id="{0F17009D-6404-41C9-945D-9567B29809BF}"/>
              </a:ext>
            </a:extLst>
          </p:cNvPr>
          <p:cNvSpPr/>
          <p:nvPr userDrawn="1"/>
        </p:nvSpPr>
        <p:spPr>
          <a:xfrm>
            <a:off x="7869278" y="4421727"/>
            <a:ext cx="549361" cy="549361"/>
          </a:xfrm>
          <a:prstGeom prst="donut">
            <a:avLst>
              <a:gd name="adj" fmla="val 11448"/>
            </a:avLst>
          </a:prstGeom>
          <a:solidFill>
            <a:srgbClr val="AD9F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solidFill>
                <a:schemeClr val="tx1"/>
              </a:solidFill>
            </a:endParaRPr>
          </a:p>
        </p:txBody>
      </p:sp>
      <p:sp>
        <p:nvSpPr>
          <p:cNvPr id="15" name="Rectangle 14">
            <a:extLst>
              <a:ext uri="{FF2B5EF4-FFF2-40B4-BE49-F238E27FC236}">
                <a16:creationId xmlns:a16="http://schemas.microsoft.com/office/drawing/2014/main" id="{A8BC7D3A-B6AE-44BF-8C0B-7ED1AD4965D2}"/>
              </a:ext>
            </a:extLst>
          </p:cNvPr>
          <p:cNvSpPr/>
          <p:nvPr userDrawn="1"/>
        </p:nvSpPr>
        <p:spPr>
          <a:xfrm>
            <a:off x="2373395" y="4619413"/>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6" name="Rectangle 15">
            <a:extLst>
              <a:ext uri="{FF2B5EF4-FFF2-40B4-BE49-F238E27FC236}">
                <a16:creationId xmlns:a16="http://schemas.microsoft.com/office/drawing/2014/main" id="{E3A55853-3D36-451B-AA35-146532EB5FED}"/>
              </a:ext>
            </a:extLst>
          </p:cNvPr>
          <p:cNvSpPr/>
          <p:nvPr userDrawn="1"/>
        </p:nvSpPr>
        <p:spPr>
          <a:xfrm>
            <a:off x="4268569" y="4628938"/>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7" name="Rectangle 16">
            <a:extLst>
              <a:ext uri="{FF2B5EF4-FFF2-40B4-BE49-F238E27FC236}">
                <a16:creationId xmlns:a16="http://schemas.microsoft.com/office/drawing/2014/main" id="{3339BAAB-F779-45B2-83CD-98D2FE75D2D2}"/>
              </a:ext>
            </a:extLst>
          </p:cNvPr>
          <p:cNvSpPr/>
          <p:nvPr userDrawn="1"/>
        </p:nvSpPr>
        <p:spPr>
          <a:xfrm>
            <a:off x="6150647" y="4628938"/>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8" name="Rectangle 17">
            <a:extLst>
              <a:ext uri="{FF2B5EF4-FFF2-40B4-BE49-F238E27FC236}">
                <a16:creationId xmlns:a16="http://schemas.microsoft.com/office/drawing/2014/main" id="{C03FD809-A250-4CAF-982A-0E5A2A4E1A85}"/>
              </a:ext>
            </a:extLst>
          </p:cNvPr>
          <p:cNvSpPr/>
          <p:nvPr userDrawn="1"/>
        </p:nvSpPr>
        <p:spPr>
          <a:xfrm>
            <a:off x="8020105" y="4628938"/>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1" name="Rectangle 20">
            <a:extLst>
              <a:ext uri="{FF2B5EF4-FFF2-40B4-BE49-F238E27FC236}">
                <a16:creationId xmlns:a16="http://schemas.microsoft.com/office/drawing/2014/main" id="{2A0BAA8C-B336-4155-8917-D6CF33A3BAC3}"/>
              </a:ext>
            </a:extLst>
          </p:cNvPr>
          <p:cNvSpPr/>
          <p:nvPr userDrawn="1"/>
        </p:nvSpPr>
        <p:spPr>
          <a:xfrm>
            <a:off x="4169752" y="2433123"/>
            <a:ext cx="774603" cy="1487715"/>
          </a:xfrm>
          <a:prstGeom prst="rect">
            <a:avLst/>
          </a:prstGeom>
        </p:spPr>
        <p:txBody>
          <a:bodyPr wrap="square">
            <a:spAutoFit/>
          </a:bodyPr>
          <a:lstStyle/>
          <a:p>
            <a:pPr lvl="0" algn="ctr" defTabSz="914400">
              <a:lnSpc>
                <a:spcPct val="120000"/>
              </a:lnSpc>
            </a:pPr>
            <a:r>
              <a:rPr lang="fr-FR" sz="8000" b="1" i="1" dirty="0">
                <a:solidFill>
                  <a:srgbClr val="EFECEB"/>
                </a:solidFill>
                <a:latin typeface="Book Antiqua" panose="02040602050305030304" pitchFamily="18" charset="0"/>
              </a:rPr>
              <a:t>3</a:t>
            </a:r>
          </a:p>
        </p:txBody>
      </p:sp>
      <p:sp>
        <p:nvSpPr>
          <p:cNvPr id="24" name="Rectangle 23">
            <a:extLst>
              <a:ext uri="{FF2B5EF4-FFF2-40B4-BE49-F238E27FC236}">
                <a16:creationId xmlns:a16="http://schemas.microsoft.com/office/drawing/2014/main" id="{A870167E-D4D5-404B-9A91-8D16FE02906D}"/>
              </a:ext>
            </a:extLst>
          </p:cNvPr>
          <p:cNvSpPr/>
          <p:nvPr userDrawn="1"/>
        </p:nvSpPr>
        <p:spPr>
          <a:xfrm>
            <a:off x="6049077" y="2400231"/>
            <a:ext cx="774603" cy="1487715"/>
          </a:xfrm>
          <a:prstGeom prst="rect">
            <a:avLst/>
          </a:prstGeom>
        </p:spPr>
        <p:txBody>
          <a:bodyPr wrap="square">
            <a:spAutoFit/>
          </a:bodyPr>
          <a:lstStyle/>
          <a:p>
            <a:pPr lvl="0" algn="ctr" defTabSz="914400">
              <a:lnSpc>
                <a:spcPct val="120000"/>
              </a:lnSpc>
            </a:pPr>
            <a:r>
              <a:rPr lang="fr-FR" sz="8000" b="1" i="1" dirty="0">
                <a:solidFill>
                  <a:srgbClr val="EFECEB"/>
                </a:solidFill>
                <a:latin typeface="Book Antiqua" panose="02040602050305030304" pitchFamily="18" charset="0"/>
              </a:rPr>
              <a:t>4</a:t>
            </a:r>
          </a:p>
        </p:txBody>
      </p:sp>
      <p:sp>
        <p:nvSpPr>
          <p:cNvPr id="27" name="Rectangle 26">
            <a:extLst>
              <a:ext uri="{FF2B5EF4-FFF2-40B4-BE49-F238E27FC236}">
                <a16:creationId xmlns:a16="http://schemas.microsoft.com/office/drawing/2014/main" id="{33A7DDAB-98F5-4037-BC96-D994969BE4DC}"/>
              </a:ext>
            </a:extLst>
          </p:cNvPr>
          <p:cNvSpPr/>
          <p:nvPr userDrawn="1"/>
        </p:nvSpPr>
        <p:spPr>
          <a:xfrm>
            <a:off x="7928402" y="2400231"/>
            <a:ext cx="774603" cy="1487715"/>
          </a:xfrm>
          <a:prstGeom prst="rect">
            <a:avLst/>
          </a:prstGeom>
        </p:spPr>
        <p:txBody>
          <a:bodyPr wrap="square">
            <a:spAutoFit/>
          </a:bodyPr>
          <a:lstStyle/>
          <a:p>
            <a:pPr lvl="0" algn="ctr" defTabSz="914400">
              <a:lnSpc>
                <a:spcPct val="120000"/>
              </a:lnSpc>
            </a:pPr>
            <a:r>
              <a:rPr lang="fr-FR" sz="8000" b="1" i="1" dirty="0">
                <a:solidFill>
                  <a:srgbClr val="EFECEB"/>
                </a:solidFill>
                <a:latin typeface="Book Antiqua" panose="02040602050305030304" pitchFamily="18" charset="0"/>
              </a:rPr>
              <a:t>5</a:t>
            </a:r>
          </a:p>
        </p:txBody>
      </p:sp>
      <p:grpSp>
        <p:nvGrpSpPr>
          <p:cNvPr id="55" name="Group 54">
            <a:extLst>
              <a:ext uri="{FF2B5EF4-FFF2-40B4-BE49-F238E27FC236}">
                <a16:creationId xmlns:a16="http://schemas.microsoft.com/office/drawing/2014/main" id="{A2282CF1-69CA-4579-A581-9125BECB091B}"/>
              </a:ext>
            </a:extLst>
          </p:cNvPr>
          <p:cNvGrpSpPr/>
          <p:nvPr userDrawn="1"/>
        </p:nvGrpSpPr>
        <p:grpSpPr>
          <a:xfrm>
            <a:off x="9833" y="2242886"/>
            <a:ext cx="11788467" cy="328868"/>
            <a:chOff x="9832" y="2375867"/>
            <a:chExt cx="14681521" cy="409576"/>
          </a:xfrm>
        </p:grpSpPr>
        <p:grpSp>
          <p:nvGrpSpPr>
            <p:cNvPr id="32" name="Group 31">
              <a:extLst>
                <a:ext uri="{FF2B5EF4-FFF2-40B4-BE49-F238E27FC236}">
                  <a16:creationId xmlns:a16="http://schemas.microsoft.com/office/drawing/2014/main" id="{6B0E4609-7BF3-4FCA-9C09-421508C48BA4}"/>
                </a:ext>
              </a:extLst>
            </p:cNvPr>
            <p:cNvGrpSpPr/>
            <p:nvPr userDrawn="1"/>
          </p:nvGrpSpPr>
          <p:grpSpPr>
            <a:xfrm>
              <a:off x="820876" y="2375867"/>
              <a:ext cx="409576" cy="409576"/>
              <a:chOff x="1334919" y="2610678"/>
              <a:chExt cx="409576" cy="409576"/>
            </a:xfrm>
          </p:grpSpPr>
          <p:sp>
            <p:nvSpPr>
              <p:cNvPr id="33" name="Oval 32">
                <a:extLst>
                  <a:ext uri="{FF2B5EF4-FFF2-40B4-BE49-F238E27FC236}">
                    <a16:creationId xmlns:a16="http://schemas.microsoft.com/office/drawing/2014/main" id="{F299552E-B2F0-476D-8563-B0A6684F095C}"/>
                  </a:ext>
                </a:extLst>
              </p:cNvPr>
              <p:cNvSpPr/>
              <p:nvPr/>
            </p:nvSpPr>
            <p:spPr>
              <a:xfrm>
                <a:off x="1334919" y="2610678"/>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4" name="Oval 33">
                <a:extLst>
                  <a:ext uri="{FF2B5EF4-FFF2-40B4-BE49-F238E27FC236}">
                    <a16:creationId xmlns:a16="http://schemas.microsoft.com/office/drawing/2014/main" id="{1EEF82FC-1DCA-47B9-9A3A-230E468AB64D}"/>
                  </a:ext>
                </a:extLst>
              </p:cNvPr>
              <p:cNvSpPr/>
              <p:nvPr/>
            </p:nvSpPr>
            <p:spPr>
              <a:xfrm>
                <a:off x="1505973" y="2781732"/>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grpSp>
          <p:nvGrpSpPr>
            <p:cNvPr id="35" name="Group 34">
              <a:extLst>
                <a:ext uri="{FF2B5EF4-FFF2-40B4-BE49-F238E27FC236}">
                  <a16:creationId xmlns:a16="http://schemas.microsoft.com/office/drawing/2014/main" id="{F9DCA15E-FE0E-4DAF-92D9-862650F548EF}"/>
                </a:ext>
              </a:extLst>
            </p:cNvPr>
            <p:cNvGrpSpPr/>
            <p:nvPr userDrawn="1"/>
          </p:nvGrpSpPr>
          <p:grpSpPr>
            <a:xfrm>
              <a:off x="3179728" y="2375867"/>
              <a:ext cx="409576" cy="409576"/>
              <a:chOff x="3693771" y="3258202"/>
              <a:chExt cx="409576" cy="409576"/>
            </a:xfrm>
          </p:grpSpPr>
          <p:sp>
            <p:nvSpPr>
              <p:cNvPr id="36" name="Oval 35">
                <a:extLst>
                  <a:ext uri="{FF2B5EF4-FFF2-40B4-BE49-F238E27FC236}">
                    <a16:creationId xmlns:a16="http://schemas.microsoft.com/office/drawing/2014/main" id="{7A9913B4-571F-4363-B57D-655F7CD26606}"/>
                  </a:ext>
                </a:extLst>
              </p:cNvPr>
              <p:cNvSpPr/>
              <p:nvPr/>
            </p:nvSpPr>
            <p:spPr>
              <a:xfrm>
                <a:off x="3693771" y="3258202"/>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7" name="Oval 36">
                <a:extLst>
                  <a:ext uri="{FF2B5EF4-FFF2-40B4-BE49-F238E27FC236}">
                    <a16:creationId xmlns:a16="http://schemas.microsoft.com/office/drawing/2014/main" id="{664C131D-52D5-4AC6-951F-6730266B2B47}"/>
                  </a:ext>
                </a:extLst>
              </p:cNvPr>
              <p:cNvSpPr/>
              <p:nvPr/>
            </p:nvSpPr>
            <p:spPr>
              <a:xfrm>
                <a:off x="3864825" y="3429256"/>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grpSp>
          <p:nvGrpSpPr>
            <p:cNvPr id="38" name="Group 37">
              <a:extLst>
                <a:ext uri="{FF2B5EF4-FFF2-40B4-BE49-F238E27FC236}">
                  <a16:creationId xmlns:a16="http://schemas.microsoft.com/office/drawing/2014/main" id="{D487488A-AEC4-4DD5-BD70-F5EF9E65D627}"/>
                </a:ext>
              </a:extLst>
            </p:cNvPr>
            <p:cNvGrpSpPr/>
            <p:nvPr userDrawn="1"/>
          </p:nvGrpSpPr>
          <p:grpSpPr>
            <a:xfrm>
              <a:off x="5509170" y="2375867"/>
              <a:ext cx="409576" cy="409576"/>
              <a:chOff x="6023213" y="2610678"/>
              <a:chExt cx="409576" cy="409576"/>
            </a:xfrm>
          </p:grpSpPr>
          <p:sp>
            <p:nvSpPr>
              <p:cNvPr id="39" name="Oval 38">
                <a:extLst>
                  <a:ext uri="{FF2B5EF4-FFF2-40B4-BE49-F238E27FC236}">
                    <a16:creationId xmlns:a16="http://schemas.microsoft.com/office/drawing/2014/main" id="{67CC31B7-DE1C-4739-87E7-2151030BA623}"/>
                  </a:ext>
                </a:extLst>
              </p:cNvPr>
              <p:cNvSpPr/>
              <p:nvPr/>
            </p:nvSpPr>
            <p:spPr>
              <a:xfrm>
                <a:off x="6023213" y="2610678"/>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0" name="Oval 39">
                <a:extLst>
                  <a:ext uri="{FF2B5EF4-FFF2-40B4-BE49-F238E27FC236}">
                    <a16:creationId xmlns:a16="http://schemas.microsoft.com/office/drawing/2014/main" id="{0D2701EB-7E86-4753-8FAC-8376E4F847D9}"/>
                  </a:ext>
                </a:extLst>
              </p:cNvPr>
              <p:cNvSpPr/>
              <p:nvPr/>
            </p:nvSpPr>
            <p:spPr>
              <a:xfrm>
                <a:off x="6194267" y="2781732"/>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grpSp>
          <p:nvGrpSpPr>
            <p:cNvPr id="41" name="Group 40">
              <a:extLst>
                <a:ext uri="{FF2B5EF4-FFF2-40B4-BE49-F238E27FC236}">
                  <a16:creationId xmlns:a16="http://schemas.microsoft.com/office/drawing/2014/main" id="{7B097413-A9AE-4C17-B8ED-0F28F1DC63F4}"/>
                </a:ext>
              </a:extLst>
            </p:cNvPr>
            <p:cNvGrpSpPr/>
            <p:nvPr userDrawn="1"/>
          </p:nvGrpSpPr>
          <p:grpSpPr>
            <a:xfrm>
              <a:off x="7881905" y="2375867"/>
              <a:ext cx="409576" cy="409576"/>
              <a:chOff x="8395948" y="3258202"/>
              <a:chExt cx="409576" cy="409576"/>
            </a:xfrm>
          </p:grpSpPr>
          <p:sp>
            <p:nvSpPr>
              <p:cNvPr id="42" name="Oval 41">
                <a:extLst>
                  <a:ext uri="{FF2B5EF4-FFF2-40B4-BE49-F238E27FC236}">
                    <a16:creationId xmlns:a16="http://schemas.microsoft.com/office/drawing/2014/main" id="{15F4C12E-4029-4411-AF94-B4271DDAF35F}"/>
                  </a:ext>
                </a:extLst>
              </p:cNvPr>
              <p:cNvSpPr/>
              <p:nvPr/>
            </p:nvSpPr>
            <p:spPr>
              <a:xfrm>
                <a:off x="8395948" y="3258202"/>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3" name="Oval 42">
                <a:extLst>
                  <a:ext uri="{FF2B5EF4-FFF2-40B4-BE49-F238E27FC236}">
                    <a16:creationId xmlns:a16="http://schemas.microsoft.com/office/drawing/2014/main" id="{D0B4B4C2-A5CE-47B1-912B-09A0B25C78B3}"/>
                  </a:ext>
                </a:extLst>
              </p:cNvPr>
              <p:cNvSpPr/>
              <p:nvPr/>
            </p:nvSpPr>
            <p:spPr>
              <a:xfrm>
                <a:off x="8567002" y="3429256"/>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grpSp>
          <p:nvGrpSpPr>
            <p:cNvPr id="44" name="Group 43">
              <a:extLst>
                <a:ext uri="{FF2B5EF4-FFF2-40B4-BE49-F238E27FC236}">
                  <a16:creationId xmlns:a16="http://schemas.microsoft.com/office/drawing/2014/main" id="{1AEC48DA-A6ED-4CA9-9A2E-B8EB64D5D361}"/>
                </a:ext>
              </a:extLst>
            </p:cNvPr>
            <p:cNvGrpSpPr/>
            <p:nvPr userDrawn="1"/>
          </p:nvGrpSpPr>
          <p:grpSpPr>
            <a:xfrm>
              <a:off x="10222436" y="2375867"/>
              <a:ext cx="2777216" cy="409576"/>
              <a:chOff x="10736479" y="2610678"/>
              <a:chExt cx="2777216" cy="409576"/>
            </a:xfrm>
          </p:grpSpPr>
          <p:sp>
            <p:nvSpPr>
              <p:cNvPr id="45" name="Oval 44">
                <a:extLst>
                  <a:ext uri="{FF2B5EF4-FFF2-40B4-BE49-F238E27FC236}">
                    <a16:creationId xmlns:a16="http://schemas.microsoft.com/office/drawing/2014/main" id="{E864F727-AD4E-429D-9A57-D06B6AC6AC26}"/>
                  </a:ext>
                </a:extLst>
              </p:cNvPr>
              <p:cNvSpPr/>
              <p:nvPr/>
            </p:nvSpPr>
            <p:spPr>
              <a:xfrm>
                <a:off x="10736479" y="2610678"/>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6" name="Oval 45">
                <a:extLst>
                  <a:ext uri="{FF2B5EF4-FFF2-40B4-BE49-F238E27FC236}">
                    <a16:creationId xmlns:a16="http://schemas.microsoft.com/office/drawing/2014/main" id="{F8AAF528-A313-4E54-93D4-14A1E2A71D30}"/>
                  </a:ext>
                </a:extLst>
              </p:cNvPr>
              <p:cNvSpPr/>
              <p:nvPr/>
            </p:nvSpPr>
            <p:spPr>
              <a:xfrm>
                <a:off x="10907533" y="2781732"/>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61" name="Oval 60">
                <a:extLst>
                  <a:ext uri="{FF2B5EF4-FFF2-40B4-BE49-F238E27FC236}">
                    <a16:creationId xmlns:a16="http://schemas.microsoft.com/office/drawing/2014/main" id="{0D01B086-5A57-4AAE-926F-F1F24314E2C8}"/>
                  </a:ext>
                </a:extLst>
              </p:cNvPr>
              <p:cNvSpPr/>
              <p:nvPr userDrawn="1"/>
            </p:nvSpPr>
            <p:spPr>
              <a:xfrm>
                <a:off x="13104119" y="2610678"/>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62" name="Oval 61">
                <a:extLst>
                  <a:ext uri="{FF2B5EF4-FFF2-40B4-BE49-F238E27FC236}">
                    <a16:creationId xmlns:a16="http://schemas.microsoft.com/office/drawing/2014/main" id="{9499BEC4-2786-422C-B745-48644A3886EC}"/>
                  </a:ext>
                </a:extLst>
              </p:cNvPr>
              <p:cNvSpPr/>
              <p:nvPr userDrawn="1"/>
            </p:nvSpPr>
            <p:spPr>
              <a:xfrm>
                <a:off x="13275176" y="2781732"/>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cxnSp>
          <p:nvCxnSpPr>
            <p:cNvPr id="47" name="Straight Connector 46">
              <a:extLst>
                <a:ext uri="{FF2B5EF4-FFF2-40B4-BE49-F238E27FC236}">
                  <a16:creationId xmlns:a16="http://schemas.microsoft.com/office/drawing/2014/main" id="{96B86BD2-FF77-4E99-A7C1-65A735D0A8AD}"/>
                </a:ext>
              </a:extLst>
            </p:cNvPr>
            <p:cNvCxnSpPr/>
            <p:nvPr userDrawn="1"/>
          </p:nvCxnSpPr>
          <p:spPr>
            <a:xfrm>
              <a:off x="9832" y="2580655"/>
              <a:ext cx="62865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B3B7F2E-532F-421C-B276-2D8F1BE8695E}"/>
                </a:ext>
              </a:extLst>
            </p:cNvPr>
            <p:cNvCxnSpPr>
              <a:cxnSpLocks/>
            </p:cNvCxnSpPr>
            <p:nvPr userDrawn="1"/>
          </p:nvCxnSpPr>
          <p:spPr>
            <a:xfrm>
              <a:off x="1410007" y="2580655"/>
              <a:ext cx="156210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4E1D54E-614A-4BDE-9A3E-478FAEF03D5E}"/>
                </a:ext>
              </a:extLst>
            </p:cNvPr>
            <p:cNvCxnSpPr>
              <a:cxnSpLocks/>
            </p:cNvCxnSpPr>
            <p:nvPr userDrawn="1"/>
          </p:nvCxnSpPr>
          <p:spPr>
            <a:xfrm>
              <a:off x="3759212" y="2580655"/>
              <a:ext cx="156210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1EECA1C-F4B6-4E80-9525-66D6406EEF81}"/>
                </a:ext>
              </a:extLst>
            </p:cNvPr>
            <p:cNvCxnSpPr>
              <a:cxnSpLocks/>
            </p:cNvCxnSpPr>
            <p:nvPr userDrawn="1"/>
          </p:nvCxnSpPr>
          <p:spPr>
            <a:xfrm>
              <a:off x="6105832" y="2580655"/>
              <a:ext cx="156210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99DF0F-6669-462F-A243-0DCE9F767613}"/>
                </a:ext>
              </a:extLst>
            </p:cNvPr>
            <p:cNvCxnSpPr>
              <a:cxnSpLocks/>
            </p:cNvCxnSpPr>
            <p:nvPr userDrawn="1"/>
          </p:nvCxnSpPr>
          <p:spPr>
            <a:xfrm>
              <a:off x="8455037" y="2580655"/>
              <a:ext cx="156210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B4F4384-4CA9-49A3-A5E0-A7FB4B45917D}"/>
                </a:ext>
              </a:extLst>
            </p:cNvPr>
            <p:cNvCxnSpPr>
              <a:cxnSpLocks/>
            </p:cNvCxnSpPr>
            <p:nvPr userDrawn="1"/>
          </p:nvCxnSpPr>
          <p:spPr>
            <a:xfrm>
              <a:off x="13176966" y="2580655"/>
              <a:ext cx="1514387" cy="0"/>
            </a:xfrm>
            <a:prstGeom prst="line">
              <a:avLst/>
            </a:prstGeom>
            <a:ln>
              <a:prstDash val="dashDot"/>
              <a:tailEnd type="arrow"/>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0A57468-25FE-45B8-AD05-3A067B776896}"/>
                </a:ext>
              </a:extLst>
            </p:cNvPr>
            <p:cNvCxnSpPr>
              <a:cxnSpLocks/>
            </p:cNvCxnSpPr>
            <p:nvPr userDrawn="1"/>
          </p:nvCxnSpPr>
          <p:spPr>
            <a:xfrm>
              <a:off x="10822681" y="2580655"/>
              <a:ext cx="1562101"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grpSp>
      <p:sp>
        <p:nvSpPr>
          <p:cNvPr id="64" name="Title 63">
            <a:extLst>
              <a:ext uri="{FF2B5EF4-FFF2-40B4-BE49-F238E27FC236}">
                <a16:creationId xmlns:a16="http://schemas.microsoft.com/office/drawing/2014/main" id="{121ED9CD-2989-4577-B5BE-CFD2ECE88F30}"/>
              </a:ext>
            </a:extLst>
          </p:cNvPr>
          <p:cNvSpPr>
            <a:spLocks noGrp="1"/>
          </p:cNvSpPr>
          <p:nvPr>
            <p:ph type="title" hasCustomPrompt="1"/>
          </p:nvPr>
        </p:nvSpPr>
        <p:spPr>
          <a:xfrm>
            <a:off x="701105" y="817049"/>
            <a:ext cx="4207949" cy="477560"/>
          </a:xfrm>
          <a:prstGeom prst="rect">
            <a:avLst/>
          </a:prstGeom>
        </p:spPr>
        <p:txBody>
          <a:bodyPr anchor="b"/>
          <a:lstStyle>
            <a:lvl1pPr algn="l" defTabSz="914400" rtl="0" eaLnBrk="1" latinLnBrk="0" hangingPunct="1">
              <a:lnSpc>
                <a:spcPct val="90000"/>
              </a:lnSpc>
              <a:spcBef>
                <a:spcPct val="0"/>
              </a:spcBef>
              <a:buNone/>
              <a:defRPr lang="fr-FR" sz="2800" b="1" kern="1200" dirty="0">
                <a:solidFill>
                  <a:schemeClr val="tx1"/>
                </a:solidFill>
                <a:latin typeface="Book Antiqua" panose="02040602050305030304" pitchFamily="18" charset="0"/>
                <a:ea typeface="+mj-ea"/>
                <a:cs typeface="+mj-cs"/>
              </a:defRPr>
            </a:lvl1pPr>
          </a:lstStyle>
          <a:p>
            <a:r>
              <a:rPr lang="en-US" dirty="0"/>
              <a:t>Ajoutez un </a:t>
            </a:r>
            <a:r>
              <a:rPr lang="en-US" dirty="0" err="1"/>
              <a:t>titre</a:t>
            </a:r>
            <a:endParaRPr lang="fr-FR" dirty="0"/>
          </a:p>
        </p:txBody>
      </p:sp>
      <p:sp>
        <p:nvSpPr>
          <p:cNvPr id="68" name="Rectangle 67">
            <a:extLst>
              <a:ext uri="{FF2B5EF4-FFF2-40B4-BE49-F238E27FC236}">
                <a16:creationId xmlns:a16="http://schemas.microsoft.com/office/drawing/2014/main" id="{E6A8923F-29A0-4BDE-87C8-BB21B81BCF1C}"/>
              </a:ext>
            </a:extLst>
          </p:cNvPr>
          <p:cNvSpPr/>
          <p:nvPr userDrawn="1"/>
        </p:nvSpPr>
        <p:spPr>
          <a:xfrm>
            <a:off x="9807726" y="2400231"/>
            <a:ext cx="774603" cy="1487715"/>
          </a:xfrm>
          <a:prstGeom prst="rect">
            <a:avLst/>
          </a:prstGeom>
        </p:spPr>
        <p:txBody>
          <a:bodyPr wrap="square">
            <a:spAutoFit/>
          </a:bodyPr>
          <a:lstStyle/>
          <a:p>
            <a:pPr lvl="0" algn="ctr" defTabSz="914400">
              <a:lnSpc>
                <a:spcPct val="120000"/>
              </a:lnSpc>
            </a:pPr>
            <a:r>
              <a:rPr lang="fr-FR" sz="8000" b="1" i="1" dirty="0">
                <a:solidFill>
                  <a:srgbClr val="EFECEB"/>
                </a:solidFill>
                <a:latin typeface="Book Antiqua" panose="02040602050305030304" pitchFamily="18" charset="0"/>
              </a:rPr>
              <a:t>6</a:t>
            </a:r>
          </a:p>
        </p:txBody>
      </p:sp>
      <p:sp>
        <p:nvSpPr>
          <p:cNvPr id="70" name="Text Placeholder 69">
            <a:extLst>
              <a:ext uri="{FF2B5EF4-FFF2-40B4-BE49-F238E27FC236}">
                <a16:creationId xmlns:a16="http://schemas.microsoft.com/office/drawing/2014/main" id="{6C1EAA6A-1890-447D-8684-31416E885A10}"/>
              </a:ext>
            </a:extLst>
          </p:cNvPr>
          <p:cNvSpPr>
            <a:spLocks noGrp="1"/>
          </p:cNvSpPr>
          <p:nvPr>
            <p:ph type="body" sz="quarter" idx="10" hasCustomPrompt="1"/>
          </p:nvPr>
        </p:nvSpPr>
        <p:spPr>
          <a:xfrm>
            <a:off x="514605" y="4622800"/>
            <a:ext cx="1504950"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dirty="0"/>
              <a:t>Ajoutez </a:t>
            </a:r>
            <a:br>
              <a:rPr lang="en-US" dirty="0"/>
            </a:br>
            <a:r>
              <a:rPr lang="en-US" dirty="0"/>
              <a:t>un titre</a:t>
            </a:r>
          </a:p>
        </p:txBody>
      </p:sp>
      <p:sp>
        <p:nvSpPr>
          <p:cNvPr id="74" name="Text Placeholder 69">
            <a:extLst>
              <a:ext uri="{FF2B5EF4-FFF2-40B4-BE49-F238E27FC236}">
                <a16:creationId xmlns:a16="http://schemas.microsoft.com/office/drawing/2014/main" id="{5C0BF638-E43F-47F2-A8A2-6D8F38D5D0D0}"/>
              </a:ext>
            </a:extLst>
          </p:cNvPr>
          <p:cNvSpPr>
            <a:spLocks noGrp="1"/>
          </p:cNvSpPr>
          <p:nvPr>
            <p:ph type="body" sz="quarter" idx="12" hasCustomPrompt="1"/>
          </p:nvPr>
        </p:nvSpPr>
        <p:spPr>
          <a:xfrm>
            <a:off x="2383585" y="4622800"/>
            <a:ext cx="1504950"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dirty="0"/>
              <a:t>Ajoutez </a:t>
            </a:r>
            <a:br>
              <a:rPr lang="en-US" dirty="0"/>
            </a:br>
            <a:r>
              <a:rPr lang="en-US" dirty="0"/>
              <a:t>un titre</a:t>
            </a:r>
          </a:p>
        </p:txBody>
      </p:sp>
      <p:sp>
        <p:nvSpPr>
          <p:cNvPr id="76" name="Text Placeholder 69">
            <a:extLst>
              <a:ext uri="{FF2B5EF4-FFF2-40B4-BE49-F238E27FC236}">
                <a16:creationId xmlns:a16="http://schemas.microsoft.com/office/drawing/2014/main" id="{FFC1DAC1-C1BE-4C49-9BF5-0A1B9C01BE33}"/>
              </a:ext>
            </a:extLst>
          </p:cNvPr>
          <p:cNvSpPr>
            <a:spLocks noGrp="1"/>
          </p:cNvSpPr>
          <p:nvPr>
            <p:ph type="body" sz="quarter" idx="14" hasCustomPrompt="1"/>
          </p:nvPr>
        </p:nvSpPr>
        <p:spPr>
          <a:xfrm>
            <a:off x="4274664" y="4622800"/>
            <a:ext cx="1504950"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dirty="0"/>
              <a:t>Ajoutez </a:t>
            </a:r>
            <a:br>
              <a:rPr lang="en-US" dirty="0"/>
            </a:br>
            <a:r>
              <a:rPr lang="en-US" dirty="0"/>
              <a:t>un titre</a:t>
            </a:r>
          </a:p>
        </p:txBody>
      </p:sp>
      <p:sp>
        <p:nvSpPr>
          <p:cNvPr id="78" name="Text Placeholder 69">
            <a:extLst>
              <a:ext uri="{FF2B5EF4-FFF2-40B4-BE49-F238E27FC236}">
                <a16:creationId xmlns:a16="http://schemas.microsoft.com/office/drawing/2014/main" id="{B826BF73-E2CA-4EF4-B8D4-58F1FB848DCA}"/>
              </a:ext>
            </a:extLst>
          </p:cNvPr>
          <p:cNvSpPr>
            <a:spLocks noGrp="1"/>
          </p:cNvSpPr>
          <p:nvPr>
            <p:ph type="body" sz="quarter" idx="16" hasCustomPrompt="1"/>
          </p:nvPr>
        </p:nvSpPr>
        <p:spPr>
          <a:xfrm>
            <a:off x="6158873" y="4622800"/>
            <a:ext cx="1504950"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dirty="0"/>
              <a:t>Ajoutez </a:t>
            </a:r>
            <a:br>
              <a:rPr lang="en-US" dirty="0"/>
            </a:br>
            <a:r>
              <a:rPr lang="en-US" dirty="0"/>
              <a:t>un titre</a:t>
            </a:r>
          </a:p>
        </p:txBody>
      </p:sp>
      <p:sp>
        <p:nvSpPr>
          <p:cNvPr id="80" name="Text Placeholder 69">
            <a:extLst>
              <a:ext uri="{FF2B5EF4-FFF2-40B4-BE49-F238E27FC236}">
                <a16:creationId xmlns:a16="http://schemas.microsoft.com/office/drawing/2014/main" id="{4E4CC8DE-B00E-438B-AFC3-3A29E0CAAE6D}"/>
              </a:ext>
            </a:extLst>
          </p:cNvPr>
          <p:cNvSpPr>
            <a:spLocks noGrp="1"/>
          </p:cNvSpPr>
          <p:nvPr>
            <p:ph type="body" sz="quarter" idx="18" hasCustomPrompt="1"/>
          </p:nvPr>
        </p:nvSpPr>
        <p:spPr>
          <a:xfrm>
            <a:off x="8027853" y="4622800"/>
            <a:ext cx="1504950"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dirty="0"/>
              <a:t>Ajoutez </a:t>
            </a:r>
            <a:br>
              <a:rPr lang="en-US" dirty="0"/>
            </a:br>
            <a:r>
              <a:rPr lang="en-US" dirty="0"/>
              <a:t>un titre</a:t>
            </a:r>
          </a:p>
        </p:txBody>
      </p:sp>
      <p:sp>
        <p:nvSpPr>
          <p:cNvPr id="84" name="Circle: Hollow 83">
            <a:extLst>
              <a:ext uri="{FF2B5EF4-FFF2-40B4-BE49-F238E27FC236}">
                <a16:creationId xmlns:a16="http://schemas.microsoft.com/office/drawing/2014/main" id="{4ECD73A9-6A99-438F-A38E-7B4EEAA1BBE6}"/>
              </a:ext>
            </a:extLst>
          </p:cNvPr>
          <p:cNvSpPr/>
          <p:nvPr userDrawn="1"/>
        </p:nvSpPr>
        <p:spPr>
          <a:xfrm>
            <a:off x="9764798" y="4421727"/>
            <a:ext cx="549361" cy="549361"/>
          </a:xfrm>
          <a:prstGeom prst="donut">
            <a:avLst>
              <a:gd name="adj" fmla="val 11448"/>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solidFill>
                <a:schemeClr val="tx1"/>
              </a:solidFill>
            </a:endParaRPr>
          </a:p>
        </p:txBody>
      </p:sp>
      <p:sp>
        <p:nvSpPr>
          <p:cNvPr id="85" name="Rectangle 84">
            <a:extLst>
              <a:ext uri="{FF2B5EF4-FFF2-40B4-BE49-F238E27FC236}">
                <a16:creationId xmlns:a16="http://schemas.microsoft.com/office/drawing/2014/main" id="{95840751-9412-482E-9031-884499080149}"/>
              </a:ext>
            </a:extLst>
          </p:cNvPr>
          <p:cNvSpPr/>
          <p:nvPr userDrawn="1"/>
        </p:nvSpPr>
        <p:spPr>
          <a:xfrm>
            <a:off x="9925377" y="4628938"/>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2" name="Text Placeholder 69">
            <a:extLst>
              <a:ext uri="{FF2B5EF4-FFF2-40B4-BE49-F238E27FC236}">
                <a16:creationId xmlns:a16="http://schemas.microsoft.com/office/drawing/2014/main" id="{ED573E2E-92FC-4D81-903C-935D7F18E3E5}"/>
              </a:ext>
            </a:extLst>
          </p:cNvPr>
          <p:cNvSpPr>
            <a:spLocks noGrp="1"/>
          </p:cNvSpPr>
          <p:nvPr>
            <p:ph type="body" sz="quarter" idx="20" hasCustomPrompt="1"/>
          </p:nvPr>
        </p:nvSpPr>
        <p:spPr>
          <a:xfrm>
            <a:off x="9918932" y="4622800"/>
            <a:ext cx="1504950"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dirty="0"/>
              <a:t>Ajoutez </a:t>
            </a:r>
            <a:br>
              <a:rPr lang="en-US" dirty="0"/>
            </a:br>
            <a:r>
              <a:rPr lang="en-US" dirty="0"/>
              <a:t>un titre</a:t>
            </a:r>
          </a:p>
        </p:txBody>
      </p:sp>
      <p:sp>
        <p:nvSpPr>
          <p:cNvPr id="65" name="Text Placeholder 69">
            <a:extLst>
              <a:ext uri="{FF2B5EF4-FFF2-40B4-BE49-F238E27FC236}">
                <a16:creationId xmlns:a16="http://schemas.microsoft.com/office/drawing/2014/main" id="{B836EC8A-0679-47B9-9DF4-4F5584EF347D}"/>
              </a:ext>
            </a:extLst>
          </p:cNvPr>
          <p:cNvSpPr>
            <a:spLocks noGrp="1"/>
          </p:cNvSpPr>
          <p:nvPr>
            <p:ph type="body" sz="quarter" idx="22" hasCustomPrompt="1"/>
          </p:nvPr>
        </p:nvSpPr>
        <p:spPr>
          <a:xfrm>
            <a:off x="514605" y="5210678"/>
            <a:ext cx="1504950" cy="925920"/>
          </a:xfrm>
          <a:prstGeom prst="rect">
            <a:avLst/>
          </a:prstGeom>
        </p:spPr>
        <p:txBody>
          <a:bodyPr anchor="t"/>
          <a:lstStyle>
            <a:lvl1pPr marL="0" indent="0" algn="l" defTabSz="914400" rtl="0" eaLnBrk="1" latinLnBrk="0" hangingPunct="1">
              <a:lnSpc>
                <a:spcPct val="120000"/>
              </a:lnSpc>
              <a:spcBef>
                <a:spcPts val="1000"/>
              </a:spcBef>
              <a:buFont typeface="Arial" panose="020B0604020202020204" pitchFamily="34" charset="0"/>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dirty="0"/>
              <a:t>But I must explain to you how all this mistaken idea of denouncing pleasure and praising pain was born</a:t>
            </a:r>
          </a:p>
        </p:txBody>
      </p:sp>
      <p:sp>
        <p:nvSpPr>
          <p:cNvPr id="66" name="Text Placeholder 69">
            <a:extLst>
              <a:ext uri="{FF2B5EF4-FFF2-40B4-BE49-F238E27FC236}">
                <a16:creationId xmlns:a16="http://schemas.microsoft.com/office/drawing/2014/main" id="{641C7029-38C4-453E-9F4A-D92BB2026AFC}"/>
              </a:ext>
            </a:extLst>
          </p:cNvPr>
          <p:cNvSpPr>
            <a:spLocks noGrp="1"/>
          </p:cNvSpPr>
          <p:nvPr>
            <p:ph type="body" sz="quarter" idx="23" hasCustomPrompt="1"/>
          </p:nvPr>
        </p:nvSpPr>
        <p:spPr>
          <a:xfrm>
            <a:off x="2383585" y="5210678"/>
            <a:ext cx="1504950" cy="925920"/>
          </a:xfrm>
          <a:prstGeom prst="rect">
            <a:avLst/>
          </a:prstGeom>
        </p:spPr>
        <p:txBody>
          <a:bodyPr anchor="t"/>
          <a:lstStyle>
            <a:lvl1pPr marL="0" indent="0" algn="l" defTabSz="914400" rtl="0" eaLnBrk="1" latinLnBrk="0" hangingPunct="1">
              <a:lnSpc>
                <a:spcPct val="120000"/>
              </a:lnSpc>
              <a:spcBef>
                <a:spcPts val="1000"/>
              </a:spcBef>
              <a:buFont typeface="Arial" panose="020B0604020202020204" pitchFamily="34" charset="0"/>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dirty="0"/>
              <a:t>But I must explain to you how all this mistaken idea of denouncing pleasure and praising pain was born</a:t>
            </a:r>
          </a:p>
        </p:txBody>
      </p:sp>
      <p:sp>
        <p:nvSpPr>
          <p:cNvPr id="67" name="Text Placeholder 69">
            <a:extLst>
              <a:ext uri="{FF2B5EF4-FFF2-40B4-BE49-F238E27FC236}">
                <a16:creationId xmlns:a16="http://schemas.microsoft.com/office/drawing/2014/main" id="{8E303EC1-38AE-4EC9-9CFC-68235F687AC8}"/>
              </a:ext>
            </a:extLst>
          </p:cNvPr>
          <p:cNvSpPr>
            <a:spLocks noGrp="1"/>
          </p:cNvSpPr>
          <p:nvPr>
            <p:ph type="body" sz="quarter" idx="24" hasCustomPrompt="1"/>
          </p:nvPr>
        </p:nvSpPr>
        <p:spPr>
          <a:xfrm>
            <a:off x="4263550" y="5210678"/>
            <a:ext cx="1516064" cy="925920"/>
          </a:xfrm>
          <a:prstGeom prst="rect">
            <a:avLst/>
          </a:prstGeom>
        </p:spPr>
        <p:txBody>
          <a:bodyPr anchor="t"/>
          <a:lstStyle>
            <a:lvl1pPr marL="0" indent="0" algn="l" defTabSz="914400" rtl="0" eaLnBrk="1" latinLnBrk="0" hangingPunct="1">
              <a:lnSpc>
                <a:spcPct val="120000"/>
              </a:lnSpc>
              <a:spcBef>
                <a:spcPts val="1000"/>
              </a:spcBef>
              <a:buFont typeface="Arial" panose="020B0604020202020204" pitchFamily="34" charset="0"/>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dirty="0"/>
              <a:t>But I must explain to you how all this mistaken idea of denouncing pleasure and praising pain was born</a:t>
            </a:r>
          </a:p>
        </p:txBody>
      </p:sp>
      <p:sp>
        <p:nvSpPr>
          <p:cNvPr id="69" name="Text Placeholder 69">
            <a:extLst>
              <a:ext uri="{FF2B5EF4-FFF2-40B4-BE49-F238E27FC236}">
                <a16:creationId xmlns:a16="http://schemas.microsoft.com/office/drawing/2014/main" id="{F9E9E849-B7E7-4ECC-9C79-4B26AF7CDF19}"/>
              </a:ext>
            </a:extLst>
          </p:cNvPr>
          <p:cNvSpPr>
            <a:spLocks noGrp="1"/>
          </p:cNvSpPr>
          <p:nvPr>
            <p:ph type="body" sz="quarter" idx="25" hasCustomPrompt="1"/>
          </p:nvPr>
        </p:nvSpPr>
        <p:spPr>
          <a:xfrm>
            <a:off x="6132530" y="5210678"/>
            <a:ext cx="1516064" cy="925920"/>
          </a:xfrm>
          <a:prstGeom prst="rect">
            <a:avLst/>
          </a:prstGeom>
        </p:spPr>
        <p:txBody>
          <a:bodyPr anchor="t"/>
          <a:lstStyle>
            <a:lvl1pPr marL="0" indent="0" algn="l" defTabSz="914400" rtl="0" eaLnBrk="1" latinLnBrk="0" hangingPunct="1">
              <a:lnSpc>
                <a:spcPct val="120000"/>
              </a:lnSpc>
              <a:spcBef>
                <a:spcPts val="1000"/>
              </a:spcBef>
              <a:buFont typeface="Arial" panose="020B0604020202020204" pitchFamily="34" charset="0"/>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dirty="0"/>
              <a:t>But I must explain to you how all this mistaken idea of denouncing pleasure and praising pain was born</a:t>
            </a:r>
          </a:p>
        </p:txBody>
      </p:sp>
      <p:sp>
        <p:nvSpPr>
          <p:cNvPr id="71" name="Text Placeholder 69">
            <a:extLst>
              <a:ext uri="{FF2B5EF4-FFF2-40B4-BE49-F238E27FC236}">
                <a16:creationId xmlns:a16="http://schemas.microsoft.com/office/drawing/2014/main" id="{1E0DD0CE-1957-4364-B29F-25E3354B96CB}"/>
              </a:ext>
            </a:extLst>
          </p:cNvPr>
          <p:cNvSpPr>
            <a:spLocks noGrp="1"/>
          </p:cNvSpPr>
          <p:nvPr>
            <p:ph type="body" sz="quarter" idx="26" hasCustomPrompt="1"/>
          </p:nvPr>
        </p:nvSpPr>
        <p:spPr>
          <a:xfrm>
            <a:off x="8020105" y="5210678"/>
            <a:ext cx="1516064" cy="925920"/>
          </a:xfrm>
          <a:prstGeom prst="rect">
            <a:avLst/>
          </a:prstGeom>
        </p:spPr>
        <p:txBody>
          <a:bodyPr anchor="t"/>
          <a:lstStyle>
            <a:lvl1pPr marL="0" indent="0" algn="l" defTabSz="914400" rtl="0" eaLnBrk="1" latinLnBrk="0" hangingPunct="1">
              <a:lnSpc>
                <a:spcPct val="120000"/>
              </a:lnSpc>
              <a:spcBef>
                <a:spcPts val="1000"/>
              </a:spcBef>
              <a:buFont typeface="Arial" panose="020B0604020202020204" pitchFamily="34" charset="0"/>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dirty="0"/>
              <a:t>But I must explain to you how all this mistaken idea of denouncing pleasure and praising pain was born</a:t>
            </a:r>
          </a:p>
        </p:txBody>
      </p:sp>
      <p:sp>
        <p:nvSpPr>
          <p:cNvPr id="72" name="Text Placeholder 69">
            <a:extLst>
              <a:ext uri="{FF2B5EF4-FFF2-40B4-BE49-F238E27FC236}">
                <a16:creationId xmlns:a16="http://schemas.microsoft.com/office/drawing/2014/main" id="{95A63765-605E-43A5-BAD8-F564BC1A8A62}"/>
              </a:ext>
            </a:extLst>
          </p:cNvPr>
          <p:cNvSpPr>
            <a:spLocks noGrp="1"/>
          </p:cNvSpPr>
          <p:nvPr>
            <p:ph type="body" sz="quarter" idx="27" hasCustomPrompt="1"/>
          </p:nvPr>
        </p:nvSpPr>
        <p:spPr>
          <a:xfrm>
            <a:off x="9927185" y="5210678"/>
            <a:ext cx="1516064" cy="925920"/>
          </a:xfrm>
          <a:prstGeom prst="rect">
            <a:avLst/>
          </a:prstGeom>
        </p:spPr>
        <p:txBody>
          <a:bodyPr anchor="t"/>
          <a:lstStyle>
            <a:lvl1pPr marL="0" indent="0" algn="l" defTabSz="914400" rtl="0" eaLnBrk="1" latinLnBrk="0" hangingPunct="1">
              <a:lnSpc>
                <a:spcPct val="120000"/>
              </a:lnSpc>
              <a:spcBef>
                <a:spcPts val="1000"/>
              </a:spcBef>
              <a:buFont typeface="Arial" panose="020B0604020202020204" pitchFamily="34" charset="0"/>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dirty="0"/>
              <a:t>But I must explain to you how all this mistaken idea of denouncing pleasure and praising pain was born</a:t>
            </a:r>
          </a:p>
        </p:txBody>
      </p:sp>
      <p:sp>
        <p:nvSpPr>
          <p:cNvPr id="75" name="Rectangle 74">
            <a:extLst>
              <a:ext uri="{FF2B5EF4-FFF2-40B4-BE49-F238E27FC236}">
                <a16:creationId xmlns:a16="http://schemas.microsoft.com/office/drawing/2014/main" id="{28C5ACC5-9CC4-4734-AA8C-CF946348CDA3}"/>
              </a:ext>
            </a:extLst>
          </p:cNvPr>
          <p:cNvSpPr/>
          <p:nvPr userDrawn="1"/>
        </p:nvSpPr>
        <p:spPr>
          <a:xfrm>
            <a:off x="9906000" y="6756400"/>
            <a:ext cx="2286000" cy="101600"/>
          </a:xfrm>
          <a:prstGeom prst="rect">
            <a:avLst/>
          </a:prstGeom>
          <a:solidFill>
            <a:srgbClr val="AD9F99"/>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pic>
        <p:nvPicPr>
          <p:cNvPr id="77" name="Picture 3">
            <a:extLst>
              <a:ext uri="{FF2B5EF4-FFF2-40B4-BE49-F238E27FC236}">
                <a16:creationId xmlns:a16="http://schemas.microsoft.com/office/drawing/2014/main" id="{162CFD99-3B30-47B0-B288-A95F37A49B0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95190" y="6350938"/>
            <a:ext cx="1136795" cy="405462"/>
          </a:xfrm>
          <a:prstGeom prst="rect">
            <a:avLst/>
          </a:prstGeom>
        </p:spPr>
      </p:pic>
      <p:sp>
        <p:nvSpPr>
          <p:cNvPr id="73" name="Rectangle 72">
            <a:extLst>
              <a:ext uri="{FF2B5EF4-FFF2-40B4-BE49-F238E27FC236}">
                <a16:creationId xmlns:a16="http://schemas.microsoft.com/office/drawing/2014/main" id="{3075AF24-F535-4202-BB13-2A7E999E8FB3}"/>
              </a:ext>
            </a:extLst>
          </p:cNvPr>
          <p:cNvSpPr/>
          <p:nvPr userDrawn="1"/>
        </p:nvSpPr>
        <p:spPr>
          <a:xfrm>
            <a:off x="0" y="0"/>
            <a:ext cx="2286000" cy="101600"/>
          </a:xfrm>
          <a:prstGeom prst="rect">
            <a:avLst/>
          </a:prstGeom>
          <a:solidFill>
            <a:srgbClr val="95C11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cxnSp>
        <p:nvCxnSpPr>
          <p:cNvPr id="79" name="Straight Connector 3">
            <a:extLst>
              <a:ext uri="{FF2B5EF4-FFF2-40B4-BE49-F238E27FC236}">
                <a16:creationId xmlns:a16="http://schemas.microsoft.com/office/drawing/2014/main" id="{0CDC3B2C-E3B0-48CD-8528-23FFC94F8C61}"/>
              </a:ext>
            </a:extLst>
          </p:cNvPr>
          <p:cNvCxnSpPr/>
          <p:nvPr userDrawn="1"/>
        </p:nvCxnSpPr>
        <p:spPr>
          <a:xfrm>
            <a:off x="701105" y="1488000"/>
            <a:ext cx="400611" cy="0"/>
          </a:xfrm>
          <a:prstGeom prst="line">
            <a:avLst/>
          </a:prstGeom>
          <a:noFill/>
          <a:ln w="19050" cap="flat" cmpd="sng" algn="ctr">
            <a:solidFill>
              <a:srgbClr val="95C11F"/>
            </a:solidFill>
            <a:prstDash val="solid"/>
            <a:miter lim="800000"/>
          </a:ln>
          <a:effectLst/>
        </p:spPr>
      </p:cxnSp>
      <p:sp>
        <p:nvSpPr>
          <p:cNvPr id="81" name="Rectangle 80">
            <a:extLst>
              <a:ext uri="{FF2B5EF4-FFF2-40B4-BE49-F238E27FC236}">
                <a16:creationId xmlns:a16="http://schemas.microsoft.com/office/drawing/2014/main" id="{9445D911-B003-492E-B693-CA41006965C7}"/>
              </a:ext>
            </a:extLst>
          </p:cNvPr>
          <p:cNvSpPr/>
          <p:nvPr userDrawn="1"/>
        </p:nvSpPr>
        <p:spPr>
          <a:xfrm>
            <a:off x="1728216" y="6371106"/>
            <a:ext cx="594360" cy="365125"/>
          </a:xfrm>
          <a:prstGeom prst="rect">
            <a:avLst/>
          </a:prstGeom>
        </p:spPr>
        <p:txBody>
          <a:bodyPr vert="horz" lIns="91440" tIns="45720" rIns="91440" bIns="45720" rtlCol="0" anchor="ctr"/>
          <a:lstStyle/>
          <a:p>
            <a:pPr lvl="0" defTabSz="914400"/>
            <a:fld id="{F3D61D75-CC4E-4B84-BF43-C90BA8F46349}" type="slidenum">
              <a:rPr lang="fr-FR" sz="1400" b="1" smtClean="0">
                <a:solidFill>
                  <a:srgbClr val="2A2A2A">
                    <a:tint val="75000"/>
                  </a:srgbClr>
                </a:solidFill>
                <a:latin typeface="Source Sans Pro"/>
              </a:rPr>
              <a:pPr lvl="0" defTabSz="914400"/>
              <a:t>‹N°›</a:t>
            </a:fld>
            <a:r>
              <a:rPr lang="fr-FR" sz="1400" b="1" dirty="0">
                <a:solidFill>
                  <a:srgbClr val="2A2A2A">
                    <a:tint val="75000"/>
                  </a:srgbClr>
                </a:solidFill>
                <a:latin typeface="Source Sans Pro"/>
              </a:rPr>
              <a:t> </a:t>
            </a:r>
          </a:p>
        </p:txBody>
      </p:sp>
    </p:spTree>
    <p:extLst>
      <p:ext uri="{BB962C8B-B14F-4D97-AF65-F5344CB8AC3E}">
        <p14:creationId xmlns:p14="http://schemas.microsoft.com/office/powerpoint/2010/main" val="65675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ommaire - 7 étap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46A966-C4C9-4B34-818A-347EFB5A0E1C}"/>
              </a:ext>
            </a:extLst>
          </p:cNvPr>
          <p:cNvSpPr/>
          <p:nvPr userDrawn="1"/>
        </p:nvSpPr>
        <p:spPr>
          <a:xfrm>
            <a:off x="0" y="4099179"/>
            <a:ext cx="12192000" cy="2758820"/>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 name="Circle: Hollow 3">
            <a:extLst>
              <a:ext uri="{FF2B5EF4-FFF2-40B4-BE49-F238E27FC236}">
                <a16:creationId xmlns:a16="http://schemas.microsoft.com/office/drawing/2014/main" id="{0F6CEC5F-AE9A-4E0D-8004-1C49CCE845A2}"/>
              </a:ext>
            </a:extLst>
          </p:cNvPr>
          <p:cNvSpPr/>
          <p:nvPr userDrawn="1"/>
        </p:nvSpPr>
        <p:spPr>
          <a:xfrm>
            <a:off x="278730" y="4421727"/>
            <a:ext cx="549361" cy="549361"/>
          </a:xfrm>
          <a:prstGeom prst="donut">
            <a:avLst>
              <a:gd name="adj" fmla="val 114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solidFill>
                <a:schemeClr val="tx1"/>
              </a:solidFill>
            </a:endParaRPr>
          </a:p>
        </p:txBody>
      </p:sp>
      <p:sp>
        <p:nvSpPr>
          <p:cNvPr id="5" name="Rectangle 4">
            <a:extLst>
              <a:ext uri="{FF2B5EF4-FFF2-40B4-BE49-F238E27FC236}">
                <a16:creationId xmlns:a16="http://schemas.microsoft.com/office/drawing/2014/main" id="{776514E0-21EB-4DCE-B3A9-64E44A7121B4}"/>
              </a:ext>
            </a:extLst>
          </p:cNvPr>
          <p:cNvSpPr/>
          <p:nvPr userDrawn="1"/>
        </p:nvSpPr>
        <p:spPr>
          <a:xfrm>
            <a:off x="490668" y="4628938"/>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latin typeface="Book Antiqua" panose="02040602050305030304" pitchFamily="18" charset="0"/>
            </a:endParaRPr>
          </a:p>
        </p:txBody>
      </p:sp>
      <p:sp>
        <p:nvSpPr>
          <p:cNvPr id="7" name="Rectangle 6">
            <a:extLst>
              <a:ext uri="{FF2B5EF4-FFF2-40B4-BE49-F238E27FC236}">
                <a16:creationId xmlns:a16="http://schemas.microsoft.com/office/drawing/2014/main" id="{21B11C1E-5298-4604-BF47-A76F9C201E95}"/>
              </a:ext>
            </a:extLst>
          </p:cNvPr>
          <p:cNvSpPr/>
          <p:nvPr userDrawn="1"/>
        </p:nvSpPr>
        <p:spPr>
          <a:xfrm>
            <a:off x="378348" y="2442105"/>
            <a:ext cx="774603" cy="1487715"/>
          </a:xfrm>
          <a:prstGeom prst="rect">
            <a:avLst/>
          </a:prstGeom>
        </p:spPr>
        <p:txBody>
          <a:bodyPr wrap="square">
            <a:spAutoFit/>
          </a:bodyPr>
          <a:lstStyle/>
          <a:p>
            <a:pPr lvl="0" algn="ctr" defTabSz="914400">
              <a:lnSpc>
                <a:spcPct val="120000"/>
              </a:lnSpc>
            </a:pPr>
            <a:r>
              <a:rPr lang="fr-FR" sz="8000" b="1" i="1" dirty="0">
                <a:solidFill>
                  <a:srgbClr val="EFECEB"/>
                </a:solidFill>
                <a:latin typeface="Book Antiqua" panose="02040602050305030304" pitchFamily="18" charset="0"/>
              </a:rPr>
              <a:t>1</a:t>
            </a:r>
          </a:p>
        </p:txBody>
      </p:sp>
      <p:sp>
        <p:nvSpPr>
          <p:cNvPr id="10" name="Rectangle 9">
            <a:extLst>
              <a:ext uri="{FF2B5EF4-FFF2-40B4-BE49-F238E27FC236}">
                <a16:creationId xmlns:a16="http://schemas.microsoft.com/office/drawing/2014/main" id="{E0CCB982-1E19-4C0D-B45F-31B6178A8167}"/>
              </a:ext>
            </a:extLst>
          </p:cNvPr>
          <p:cNvSpPr/>
          <p:nvPr userDrawn="1"/>
        </p:nvSpPr>
        <p:spPr>
          <a:xfrm>
            <a:off x="2056027" y="2409213"/>
            <a:ext cx="774603" cy="1487715"/>
          </a:xfrm>
          <a:prstGeom prst="rect">
            <a:avLst/>
          </a:prstGeom>
        </p:spPr>
        <p:txBody>
          <a:bodyPr wrap="square">
            <a:spAutoFit/>
          </a:bodyPr>
          <a:lstStyle/>
          <a:p>
            <a:pPr lvl="0" algn="ctr" defTabSz="914400">
              <a:lnSpc>
                <a:spcPct val="120000"/>
              </a:lnSpc>
            </a:pPr>
            <a:r>
              <a:rPr lang="fr-FR" sz="8000" b="1" i="1" dirty="0">
                <a:solidFill>
                  <a:srgbClr val="EFECEB"/>
                </a:solidFill>
                <a:latin typeface="Book Antiqua" panose="02040602050305030304" pitchFamily="18" charset="0"/>
              </a:rPr>
              <a:t>2</a:t>
            </a:r>
          </a:p>
        </p:txBody>
      </p:sp>
      <p:sp>
        <p:nvSpPr>
          <p:cNvPr id="11" name="Circle: Hollow 10">
            <a:extLst>
              <a:ext uri="{FF2B5EF4-FFF2-40B4-BE49-F238E27FC236}">
                <a16:creationId xmlns:a16="http://schemas.microsoft.com/office/drawing/2014/main" id="{A9197B86-4112-4F18-9F2C-1BDE58D36A1F}"/>
              </a:ext>
            </a:extLst>
          </p:cNvPr>
          <p:cNvSpPr/>
          <p:nvPr userDrawn="1"/>
        </p:nvSpPr>
        <p:spPr>
          <a:xfrm>
            <a:off x="1975671" y="4421727"/>
            <a:ext cx="549361" cy="549361"/>
          </a:xfrm>
          <a:prstGeom prst="donut">
            <a:avLst>
              <a:gd name="adj" fmla="val 11448"/>
            </a:avLst>
          </a:prstGeom>
          <a:solidFill>
            <a:srgbClr val="AD9F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solidFill>
                <a:schemeClr val="tx1"/>
              </a:solidFill>
            </a:endParaRPr>
          </a:p>
        </p:txBody>
      </p:sp>
      <p:sp>
        <p:nvSpPr>
          <p:cNvPr id="12" name="Circle: Hollow 11">
            <a:extLst>
              <a:ext uri="{FF2B5EF4-FFF2-40B4-BE49-F238E27FC236}">
                <a16:creationId xmlns:a16="http://schemas.microsoft.com/office/drawing/2014/main" id="{6877F580-D771-403F-97C8-69605FFC5FE8}"/>
              </a:ext>
            </a:extLst>
          </p:cNvPr>
          <p:cNvSpPr/>
          <p:nvPr userDrawn="1"/>
        </p:nvSpPr>
        <p:spPr>
          <a:xfrm>
            <a:off x="3690728" y="4421727"/>
            <a:ext cx="549361" cy="549361"/>
          </a:xfrm>
          <a:prstGeom prst="donut">
            <a:avLst>
              <a:gd name="adj" fmla="val 11448"/>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solidFill>
                <a:schemeClr val="tx1"/>
              </a:solidFill>
            </a:endParaRPr>
          </a:p>
        </p:txBody>
      </p:sp>
      <p:sp>
        <p:nvSpPr>
          <p:cNvPr id="13" name="Circle: Hollow 12">
            <a:extLst>
              <a:ext uri="{FF2B5EF4-FFF2-40B4-BE49-F238E27FC236}">
                <a16:creationId xmlns:a16="http://schemas.microsoft.com/office/drawing/2014/main" id="{BA6C95C0-0F14-42B0-8CCB-A7BBBCD55206}"/>
              </a:ext>
            </a:extLst>
          </p:cNvPr>
          <p:cNvSpPr/>
          <p:nvPr userDrawn="1"/>
        </p:nvSpPr>
        <p:spPr>
          <a:xfrm>
            <a:off x="5354235" y="4379093"/>
            <a:ext cx="549361" cy="549361"/>
          </a:xfrm>
          <a:prstGeom prst="donut">
            <a:avLst>
              <a:gd name="adj" fmla="val 114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solidFill>
                <a:schemeClr val="tx1"/>
              </a:solidFill>
            </a:endParaRPr>
          </a:p>
        </p:txBody>
      </p:sp>
      <p:sp>
        <p:nvSpPr>
          <p:cNvPr id="14" name="Circle: Hollow 13">
            <a:extLst>
              <a:ext uri="{FF2B5EF4-FFF2-40B4-BE49-F238E27FC236}">
                <a16:creationId xmlns:a16="http://schemas.microsoft.com/office/drawing/2014/main" id="{0F17009D-6404-41C9-945D-9567B29809BF}"/>
              </a:ext>
            </a:extLst>
          </p:cNvPr>
          <p:cNvSpPr/>
          <p:nvPr userDrawn="1"/>
        </p:nvSpPr>
        <p:spPr>
          <a:xfrm>
            <a:off x="7034947" y="4421727"/>
            <a:ext cx="549361" cy="549361"/>
          </a:xfrm>
          <a:prstGeom prst="donut">
            <a:avLst>
              <a:gd name="adj" fmla="val 11448"/>
            </a:avLst>
          </a:prstGeom>
          <a:solidFill>
            <a:srgbClr val="AD9F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solidFill>
                <a:schemeClr val="tx1"/>
              </a:solidFill>
            </a:endParaRPr>
          </a:p>
        </p:txBody>
      </p:sp>
      <p:sp>
        <p:nvSpPr>
          <p:cNvPr id="15" name="Rectangle 14">
            <a:extLst>
              <a:ext uri="{FF2B5EF4-FFF2-40B4-BE49-F238E27FC236}">
                <a16:creationId xmlns:a16="http://schemas.microsoft.com/office/drawing/2014/main" id="{A8BC7D3A-B6AE-44BF-8C0B-7ED1AD4965D2}"/>
              </a:ext>
            </a:extLst>
          </p:cNvPr>
          <p:cNvSpPr/>
          <p:nvPr userDrawn="1"/>
        </p:nvSpPr>
        <p:spPr>
          <a:xfrm>
            <a:off x="2149433" y="4619413"/>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latin typeface="Book Antiqua" panose="02040602050305030304" pitchFamily="18" charset="0"/>
            </a:endParaRPr>
          </a:p>
        </p:txBody>
      </p:sp>
      <p:sp>
        <p:nvSpPr>
          <p:cNvPr id="16" name="Rectangle 15">
            <a:extLst>
              <a:ext uri="{FF2B5EF4-FFF2-40B4-BE49-F238E27FC236}">
                <a16:creationId xmlns:a16="http://schemas.microsoft.com/office/drawing/2014/main" id="{E3A55853-3D36-451B-AA35-146532EB5FED}"/>
              </a:ext>
            </a:extLst>
          </p:cNvPr>
          <p:cNvSpPr/>
          <p:nvPr userDrawn="1"/>
        </p:nvSpPr>
        <p:spPr>
          <a:xfrm>
            <a:off x="3823875" y="4628938"/>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latin typeface="Book Antiqua" panose="02040602050305030304" pitchFamily="18" charset="0"/>
            </a:endParaRPr>
          </a:p>
        </p:txBody>
      </p:sp>
      <p:sp>
        <p:nvSpPr>
          <p:cNvPr id="17" name="Rectangle 16">
            <a:extLst>
              <a:ext uri="{FF2B5EF4-FFF2-40B4-BE49-F238E27FC236}">
                <a16:creationId xmlns:a16="http://schemas.microsoft.com/office/drawing/2014/main" id="{3339BAAB-F779-45B2-83CD-98D2FE75D2D2}"/>
              </a:ext>
            </a:extLst>
          </p:cNvPr>
          <p:cNvSpPr/>
          <p:nvPr userDrawn="1"/>
        </p:nvSpPr>
        <p:spPr>
          <a:xfrm>
            <a:off x="5500817" y="4586304"/>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latin typeface="Book Antiqua" panose="02040602050305030304" pitchFamily="18" charset="0"/>
            </a:endParaRPr>
          </a:p>
        </p:txBody>
      </p:sp>
      <p:sp>
        <p:nvSpPr>
          <p:cNvPr id="18" name="Rectangle 17">
            <a:extLst>
              <a:ext uri="{FF2B5EF4-FFF2-40B4-BE49-F238E27FC236}">
                <a16:creationId xmlns:a16="http://schemas.microsoft.com/office/drawing/2014/main" id="{C03FD809-A250-4CAF-982A-0E5A2A4E1A85}"/>
              </a:ext>
            </a:extLst>
          </p:cNvPr>
          <p:cNvSpPr/>
          <p:nvPr userDrawn="1"/>
        </p:nvSpPr>
        <p:spPr>
          <a:xfrm>
            <a:off x="7185774" y="4628938"/>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latin typeface="Book Antiqua" panose="02040602050305030304" pitchFamily="18" charset="0"/>
            </a:endParaRPr>
          </a:p>
        </p:txBody>
      </p:sp>
      <p:sp>
        <p:nvSpPr>
          <p:cNvPr id="21" name="Rectangle 20">
            <a:extLst>
              <a:ext uri="{FF2B5EF4-FFF2-40B4-BE49-F238E27FC236}">
                <a16:creationId xmlns:a16="http://schemas.microsoft.com/office/drawing/2014/main" id="{2A0BAA8C-B336-4155-8917-D6CF33A3BAC3}"/>
              </a:ext>
            </a:extLst>
          </p:cNvPr>
          <p:cNvSpPr/>
          <p:nvPr userDrawn="1"/>
        </p:nvSpPr>
        <p:spPr>
          <a:xfrm>
            <a:off x="3733706" y="2442105"/>
            <a:ext cx="774603" cy="1487715"/>
          </a:xfrm>
          <a:prstGeom prst="rect">
            <a:avLst/>
          </a:prstGeom>
        </p:spPr>
        <p:txBody>
          <a:bodyPr wrap="square">
            <a:spAutoFit/>
          </a:bodyPr>
          <a:lstStyle/>
          <a:p>
            <a:pPr lvl="0" algn="ctr" defTabSz="914400">
              <a:lnSpc>
                <a:spcPct val="120000"/>
              </a:lnSpc>
            </a:pPr>
            <a:r>
              <a:rPr lang="fr-FR" sz="8000" b="1" i="1" dirty="0">
                <a:solidFill>
                  <a:srgbClr val="EFECEB"/>
                </a:solidFill>
                <a:latin typeface="Book Antiqua" panose="02040602050305030304" pitchFamily="18" charset="0"/>
              </a:rPr>
              <a:t>3</a:t>
            </a:r>
          </a:p>
        </p:txBody>
      </p:sp>
      <p:sp>
        <p:nvSpPr>
          <p:cNvPr id="24" name="Rectangle 23">
            <a:extLst>
              <a:ext uri="{FF2B5EF4-FFF2-40B4-BE49-F238E27FC236}">
                <a16:creationId xmlns:a16="http://schemas.microsoft.com/office/drawing/2014/main" id="{A870167E-D4D5-404B-9A91-8D16FE02906D}"/>
              </a:ext>
            </a:extLst>
          </p:cNvPr>
          <p:cNvSpPr/>
          <p:nvPr userDrawn="1"/>
        </p:nvSpPr>
        <p:spPr>
          <a:xfrm>
            <a:off x="5411385" y="2409213"/>
            <a:ext cx="774603" cy="1487715"/>
          </a:xfrm>
          <a:prstGeom prst="rect">
            <a:avLst/>
          </a:prstGeom>
        </p:spPr>
        <p:txBody>
          <a:bodyPr wrap="square">
            <a:spAutoFit/>
          </a:bodyPr>
          <a:lstStyle/>
          <a:p>
            <a:pPr lvl="0" algn="ctr" defTabSz="914400">
              <a:lnSpc>
                <a:spcPct val="120000"/>
              </a:lnSpc>
            </a:pPr>
            <a:r>
              <a:rPr lang="fr-FR" sz="8000" b="1" i="1" dirty="0">
                <a:solidFill>
                  <a:srgbClr val="EFECEB"/>
                </a:solidFill>
                <a:latin typeface="Book Antiqua" panose="02040602050305030304" pitchFamily="18" charset="0"/>
              </a:rPr>
              <a:t>4</a:t>
            </a:r>
          </a:p>
        </p:txBody>
      </p:sp>
      <p:sp>
        <p:nvSpPr>
          <p:cNvPr id="27" name="Rectangle 26">
            <a:extLst>
              <a:ext uri="{FF2B5EF4-FFF2-40B4-BE49-F238E27FC236}">
                <a16:creationId xmlns:a16="http://schemas.microsoft.com/office/drawing/2014/main" id="{33A7DDAB-98F5-4037-BC96-D994969BE4DC}"/>
              </a:ext>
            </a:extLst>
          </p:cNvPr>
          <p:cNvSpPr/>
          <p:nvPr userDrawn="1"/>
        </p:nvSpPr>
        <p:spPr>
          <a:xfrm>
            <a:off x="7089064" y="2409213"/>
            <a:ext cx="774603" cy="1487715"/>
          </a:xfrm>
          <a:prstGeom prst="rect">
            <a:avLst/>
          </a:prstGeom>
        </p:spPr>
        <p:txBody>
          <a:bodyPr wrap="square">
            <a:spAutoFit/>
          </a:bodyPr>
          <a:lstStyle/>
          <a:p>
            <a:pPr lvl="0" algn="ctr" defTabSz="914400">
              <a:lnSpc>
                <a:spcPct val="120000"/>
              </a:lnSpc>
            </a:pPr>
            <a:r>
              <a:rPr lang="fr-FR" sz="8000" b="1" i="1" dirty="0">
                <a:solidFill>
                  <a:srgbClr val="EFECEB"/>
                </a:solidFill>
                <a:latin typeface="Book Antiqua" panose="02040602050305030304" pitchFamily="18" charset="0"/>
              </a:rPr>
              <a:t>5</a:t>
            </a:r>
          </a:p>
        </p:txBody>
      </p:sp>
      <p:grpSp>
        <p:nvGrpSpPr>
          <p:cNvPr id="55" name="Group 54">
            <a:extLst>
              <a:ext uri="{FF2B5EF4-FFF2-40B4-BE49-F238E27FC236}">
                <a16:creationId xmlns:a16="http://schemas.microsoft.com/office/drawing/2014/main" id="{A2282CF1-69CA-4579-A581-9125BECB091B}"/>
              </a:ext>
            </a:extLst>
          </p:cNvPr>
          <p:cNvGrpSpPr/>
          <p:nvPr userDrawn="1"/>
        </p:nvGrpSpPr>
        <p:grpSpPr>
          <a:xfrm>
            <a:off x="9834" y="2276808"/>
            <a:ext cx="11959320" cy="294946"/>
            <a:chOff x="9832" y="2375867"/>
            <a:chExt cx="16607337" cy="409576"/>
          </a:xfrm>
        </p:grpSpPr>
        <p:grpSp>
          <p:nvGrpSpPr>
            <p:cNvPr id="32" name="Group 31">
              <a:extLst>
                <a:ext uri="{FF2B5EF4-FFF2-40B4-BE49-F238E27FC236}">
                  <a16:creationId xmlns:a16="http://schemas.microsoft.com/office/drawing/2014/main" id="{6B0E4609-7BF3-4FCA-9C09-421508C48BA4}"/>
                </a:ext>
              </a:extLst>
            </p:cNvPr>
            <p:cNvGrpSpPr/>
            <p:nvPr userDrawn="1"/>
          </p:nvGrpSpPr>
          <p:grpSpPr>
            <a:xfrm>
              <a:off x="820876" y="2375867"/>
              <a:ext cx="409576" cy="409576"/>
              <a:chOff x="1334919" y="2610678"/>
              <a:chExt cx="409576" cy="409576"/>
            </a:xfrm>
          </p:grpSpPr>
          <p:sp>
            <p:nvSpPr>
              <p:cNvPr id="33" name="Oval 32">
                <a:extLst>
                  <a:ext uri="{FF2B5EF4-FFF2-40B4-BE49-F238E27FC236}">
                    <a16:creationId xmlns:a16="http://schemas.microsoft.com/office/drawing/2014/main" id="{F299552E-B2F0-476D-8563-B0A6684F095C}"/>
                  </a:ext>
                </a:extLst>
              </p:cNvPr>
              <p:cNvSpPr/>
              <p:nvPr/>
            </p:nvSpPr>
            <p:spPr>
              <a:xfrm>
                <a:off x="1334919" y="2610678"/>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4" name="Oval 33">
                <a:extLst>
                  <a:ext uri="{FF2B5EF4-FFF2-40B4-BE49-F238E27FC236}">
                    <a16:creationId xmlns:a16="http://schemas.microsoft.com/office/drawing/2014/main" id="{1EEF82FC-1DCA-47B9-9A3A-230E468AB64D}"/>
                  </a:ext>
                </a:extLst>
              </p:cNvPr>
              <p:cNvSpPr/>
              <p:nvPr/>
            </p:nvSpPr>
            <p:spPr>
              <a:xfrm>
                <a:off x="1505973" y="2781732"/>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grpSp>
          <p:nvGrpSpPr>
            <p:cNvPr id="35" name="Group 34">
              <a:extLst>
                <a:ext uri="{FF2B5EF4-FFF2-40B4-BE49-F238E27FC236}">
                  <a16:creationId xmlns:a16="http://schemas.microsoft.com/office/drawing/2014/main" id="{F9DCA15E-FE0E-4DAF-92D9-862650F548EF}"/>
                </a:ext>
              </a:extLst>
            </p:cNvPr>
            <p:cNvGrpSpPr/>
            <p:nvPr userDrawn="1"/>
          </p:nvGrpSpPr>
          <p:grpSpPr>
            <a:xfrm>
              <a:off x="3179728" y="2375867"/>
              <a:ext cx="409576" cy="409576"/>
              <a:chOff x="3693771" y="3258202"/>
              <a:chExt cx="409576" cy="409576"/>
            </a:xfrm>
          </p:grpSpPr>
          <p:sp>
            <p:nvSpPr>
              <p:cNvPr id="36" name="Oval 35">
                <a:extLst>
                  <a:ext uri="{FF2B5EF4-FFF2-40B4-BE49-F238E27FC236}">
                    <a16:creationId xmlns:a16="http://schemas.microsoft.com/office/drawing/2014/main" id="{7A9913B4-571F-4363-B57D-655F7CD26606}"/>
                  </a:ext>
                </a:extLst>
              </p:cNvPr>
              <p:cNvSpPr/>
              <p:nvPr/>
            </p:nvSpPr>
            <p:spPr>
              <a:xfrm>
                <a:off x="3693771" y="3258202"/>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7" name="Oval 36">
                <a:extLst>
                  <a:ext uri="{FF2B5EF4-FFF2-40B4-BE49-F238E27FC236}">
                    <a16:creationId xmlns:a16="http://schemas.microsoft.com/office/drawing/2014/main" id="{664C131D-52D5-4AC6-951F-6730266B2B47}"/>
                  </a:ext>
                </a:extLst>
              </p:cNvPr>
              <p:cNvSpPr/>
              <p:nvPr/>
            </p:nvSpPr>
            <p:spPr>
              <a:xfrm>
                <a:off x="3864825" y="3429256"/>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grpSp>
          <p:nvGrpSpPr>
            <p:cNvPr id="38" name="Group 37">
              <a:extLst>
                <a:ext uri="{FF2B5EF4-FFF2-40B4-BE49-F238E27FC236}">
                  <a16:creationId xmlns:a16="http://schemas.microsoft.com/office/drawing/2014/main" id="{D487488A-AEC4-4DD5-BD70-F5EF9E65D627}"/>
                </a:ext>
              </a:extLst>
            </p:cNvPr>
            <p:cNvGrpSpPr/>
            <p:nvPr userDrawn="1"/>
          </p:nvGrpSpPr>
          <p:grpSpPr>
            <a:xfrm>
              <a:off x="5509170" y="2375867"/>
              <a:ext cx="409576" cy="409576"/>
              <a:chOff x="6023213" y="2610678"/>
              <a:chExt cx="409576" cy="409576"/>
            </a:xfrm>
          </p:grpSpPr>
          <p:sp>
            <p:nvSpPr>
              <p:cNvPr id="39" name="Oval 38">
                <a:extLst>
                  <a:ext uri="{FF2B5EF4-FFF2-40B4-BE49-F238E27FC236}">
                    <a16:creationId xmlns:a16="http://schemas.microsoft.com/office/drawing/2014/main" id="{67CC31B7-DE1C-4739-87E7-2151030BA623}"/>
                  </a:ext>
                </a:extLst>
              </p:cNvPr>
              <p:cNvSpPr/>
              <p:nvPr/>
            </p:nvSpPr>
            <p:spPr>
              <a:xfrm>
                <a:off x="6023213" y="2610678"/>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0" name="Oval 39">
                <a:extLst>
                  <a:ext uri="{FF2B5EF4-FFF2-40B4-BE49-F238E27FC236}">
                    <a16:creationId xmlns:a16="http://schemas.microsoft.com/office/drawing/2014/main" id="{0D2701EB-7E86-4753-8FAC-8376E4F847D9}"/>
                  </a:ext>
                </a:extLst>
              </p:cNvPr>
              <p:cNvSpPr/>
              <p:nvPr/>
            </p:nvSpPr>
            <p:spPr>
              <a:xfrm>
                <a:off x="6194267" y="2781732"/>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grpSp>
          <p:nvGrpSpPr>
            <p:cNvPr id="41" name="Group 40">
              <a:extLst>
                <a:ext uri="{FF2B5EF4-FFF2-40B4-BE49-F238E27FC236}">
                  <a16:creationId xmlns:a16="http://schemas.microsoft.com/office/drawing/2014/main" id="{7B097413-A9AE-4C17-B8ED-0F28F1DC63F4}"/>
                </a:ext>
              </a:extLst>
            </p:cNvPr>
            <p:cNvGrpSpPr/>
            <p:nvPr userDrawn="1"/>
          </p:nvGrpSpPr>
          <p:grpSpPr>
            <a:xfrm>
              <a:off x="7881905" y="2375867"/>
              <a:ext cx="409576" cy="409576"/>
              <a:chOff x="8395948" y="3258202"/>
              <a:chExt cx="409576" cy="409576"/>
            </a:xfrm>
          </p:grpSpPr>
          <p:sp>
            <p:nvSpPr>
              <p:cNvPr id="42" name="Oval 41">
                <a:extLst>
                  <a:ext uri="{FF2B5EF4-FFF2-40B4-BE49-F238E27FC236}">
                    <a16:creationId xmlns:a16="http://schemas.microsoft.com/office/drawing/2014/main" id="{15F4C12E-4029-4411-AF94-B4271DDAF35F}"/>
                  </a:ext>
                </a:extLst>
              </p:cNvPr>
              <p:cNvSpPr/>
              <p:nvPr/>
            </p:nvSpPr>
            <p:spPr>
              <a:xfrm>
                <a:off x="8395948" y="3258202"/>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3" name="Oval 42">
                <a:extLst>
                  <a:ext uri="{FF2B5EF4-FFF2-40B4-BE49-F238E27FC236}">
                    <a16:creationId xmlns:a16="http://schemas.microsoft.com/office/drawing/2014/main" id="{D0B4B4C2-A5CE-47B1-912B-09A0B25C78B3}"/>
                  </a:ext>
                </a:extLst>
              </p:cNvPr>
              <p:cNvSpPr/>
              <p:nvPr/>
            </p:nvSpPr>
            <p:spPr>
              <a:xfrm>
                <a:off x="8567002" y="3429256"/>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grpSp>
          <p:nvGrpSpPr>
            <p:cNvPr id="44" name="Group 43">
              <a:extLst>
                <a:ext uri="{FF2B5EF4-FFF2-40B4-BE49-F238E27FC236}">
                  <a16:creationId xmlns:a16="http://schemas.microsoft.com/office/drawing/2014/main" id="{1AEC48DA-A6ED-4CA9-9A2E-B8EB64D5D361}"/>
                </a:ext>
              </a:extLst>
            </p:cNvPr>
            <p:cNvGrpSpPr/>
            <p:nvPr userDrawn="1"/>
          </p:nvGrpSpPr>
          <p:grpSpPr>
            <a:xfrm>
              <a:off x="10222436" y="2375867"/>
              <a:ext cx="5085134" cy="409576"/>
              <a:chOff x="10736479" y="2610678"/>
              <a:chExt cx="5085134" cy="409576"/>
            </a:xfrm>
          </p:grpSpPr>
          <p:sp>
            <p:nvSpPr>
              <p:cNvPr id="45" name="Oval 44">
                <a:extLst>
                  <a:ext uri="{FF2B5EF4-FFF2-40B4-BE49-F238E27FC236}">
                    <a16:creationId xmlns:a16="http://schemas.microsoft.com/office/drawing/2014/main" id="{E864F727-AD4E-429D-9A57-D06B6AC6AC26}"/>
                  </a:ext>
                </a:extLst>
              </p:cNvPr>
              <p:cNvSpPr/>
              <p:nvPr/>
            </p:nvSpPr>
            <p:spPr>
              <a:xfrm>
                <a:off x="10736479" y="2610678"/>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6" name="Oval 45">
                <a:extLst>
                  <a:ext uri="{FF2B5EF4-FFF2-40B4-BE49-F238E27FC236}">
                    <a16:creationId xmlns:a16="http://schemas.microsoft.com/office/drawing/2014/main" id="{F8AAF528-A313-4E54-93D4-14A1E2A71D30}"/>
                  </a:ext>
                </a:extLst>
              </p:cNvPr>
              <p:cNvSpPr/>
              <p:nvPr/>
            </p:nvSpPr>
            <p:spPr>
              <a:xfrm>
                <a:off x="10907533" y="2781732"/>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61" name="Oval 60">
                <a:extLst>
                  <a:ext uri="{FF2B5EF4-FFF2-40B4-BE49-F238E27FC236}">
                    <a16:creationId xmlns:a16="http://schemas.microsoft.com/office/drawing/2014/main" id="{0D01B086-5A57-4AAE-926F-F1F24314E2C8}"/>
                  </a:ext>
                </a:extLst>
              </p:cNvPr>
              <p:cNvSpPr/>
              <p:nvPr userDrawn="1"/>
            </p:nvSpPr>
            <p:spPr>
              <a:xfrm>
                <a:off x="13104119" y="2610678"/>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62" name="Oval 61">
                <a:extLst>
                  <a:ext uri="{FF2B5EF4-FFF2-40B4-BE49-F238E27FC236}">
                    <a16:creationId xmlns:a16="http://schemas.microsoft.com/office/drawing/2014/main" id="{9499BEC4-2786-422C-B745-48644A3886EC}"/>
                  </a:ext>
                </a:extLst>
              </p:cNvPr>
              <p:cNvSpPr/>
              <p:nvPr userDrawn="1"/>
            </p:nvSpPr>
            <p:spPr>
              <a:xfrm>
                <a:off x="13275176" y="2781732"/>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65" name="Oval 64">
                <a:extLst>
                  <a:ext uri="{FF2B5EF4-FFF2-40B4-BE49-F238E27FC236}">
                    <a16:creationId xmlns:a16="http://schemas.microsoft.com/office/drawing/2014/main" id="{B9E96E34-AD64-4CD9-8D6D-74BDC9140225}"/>
                  </a:ext>
                </a:extLst>
              </p:cNvPr>
              <p:cNvSpPr/>
              <p:nvPr userDrawn="1"/>
            </p:nvSpPr>
            <p:spPr>
              <a:xfrm>
                <a:off x="15412037" y="2610678"/>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66" name="Oval 65">
                <a:extLst>
                  <a:ext uri="{FF2B5EF4-FFF2-40B4-BE49-F238E27FC236}">
                    <a16:creationId xmlns:a16="http://schemas.microsoft.com/office/drawing/2014/main" id="{3233D9B1-7F0E-491B-BE41-721616F49679}"/>
                  </a:ext>
                </a:extLst>
              </p:cNvPr>
              <p:cNvSpPr/>
              <p:nvPr userDrawn="1"/>
            </p:nvSpPr>
            <p:spPr>
              <a:xfrm>
                <a:off x="15583094" y="2781732"/>
                <a:ext cx="67468" cy="674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cxnSp>
          <p:nvCxnSpPr>
            <p:cNvPr id="47" name="Straight Connector 46">
              <a:extLst>
                <a:ext uri="{FF2B5EF4-FFF2-40B4-BE49-F238E27FC236}">
                  <a16:creationId xmlns:a16="http://schemas.microsoft.com/office/drawing/2014/main" id="{96B86BD2-FF77-4E99-A7C1-65A735D0A8AD}"/>
                </a:ext>
              </a:extLst>
            </p:cNvPr>
            <p:cNvCxnSpPr/>
            <p:nvPr userDrawn="1"/>
          </p:nvCxnSpPr>
          <p:spPr>
            <a:xfrm>
              <a:off x="9832" y="2580655"/>
              <a:ext cx="62865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B3B7F2E-532F-421C-B276-2D8F1BE8695E}"/>
                </a:ext>
              </a:extLst>
            </p:cNvPr>
            <p:cNvCxnSpPr>
              <a:cxnSpLocks/>
            </p:cNvCxnSpPr>
            <p:nvPr userDrawn="1"/>
          </p:nvCxnSpPr>
          <p:spPr>
            <a:xfrm>
              <a:off x="1410007" y="2580655"/>
              <a:ext cx="156210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4E1D54E-614A-4BDE-9A3E-478FAEF03D5E}"/>
                </a:ext>
              </a:extLst>
            </p:cNvPr>
            <p:cNvCxnSpPr>
              <a:cxnSpLocks/>
            </p:cNvCxnSpPr>
            <p:nvPr userDrawn="1"/>
          </p:nvCxnSpPr>
          <p:spPr>
            <a:xfrm>
              <a:off x="3759212" y="2580655"/>
              <a:ext cx="156210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1EECA1C-F4B6-4E80-9525-66D6406EEF81}"/>
                </a:ext>
              </a:extLst>
            </p:cNvPr>
            <p:cNvCxnSpPr>
              <a:cxnSpLocks/>
            </p:cNvCxnSpPr>
            <p:nvPr userDrawn="1"/>
          </p:nvCxnSpPr>
          <p:spPr>
            <a:xfrm>
              <a:off x="6105832" y="2580655"/>
              <a:ext cx="156210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99DF0F-6669-462F-A243-0DCE9F767613}"/>
                </a:ext>
              </a:extLst>
            </p:cNvPr>
            <p:cNvCxnSpPr>
              <a:cxnSpLocks/>
            </p:cNvCxnSpPr>
            <p:nvPr userDrawn="1"/>
          </p:nvCxnSpPr>
          <p:spPr>
            <a:xfrm>
              <a:off x="8455037" y="2580655"/>
              <a:ext cx="156210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B4F4384-4CA9-49A3-A5E0-A7FB4B45917D}"/>
                </a:ext>
              </a:extLst>
            </p:cNvPr>
            <p:cNvCxnSpPr>
              <a:cxnSpLocks/>
            </p:cNvCxnSpPr>
            <p:nvPr userDrawn="1"/>
          </p:nvCxnSpPr>
          <p:spPr>
            <a:xfrm>
              <a:off x="15561607" y="2580655"/>
              <a:ext cx="1055562" cy="0"/>
            </a:xfrm>
            <a:prstGeom prst="line">
              <a:avLst/>
            </a:prstGeom>
            <a:ln>
              <a:prstDash val="dashDot"/>
              <a:tailEnd type="arrow"/>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0A57468-25FE-45B8-AD05-3A067B776896}"/>
                </a:ext>
              </a:extLst>
            </p:cNvPr>
            <p:cNvCxnSpPr>
              <a:cxnSpLocks/>
            </p:cNvCxnSpPr>
            <p:nvPr userDrawn="1"/>
          </p:nvCxnSpPr>
          <p:spPr>
            <a:xfrm>
              <a:off x="10822681" y="2580655"/>
              <a:ext cx="1562101"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B3F7B47-249B-46B3-978B-0978ACA1FF21}"/>
                </a:ext>
              </a:extLst>
            </p:cNvPr>
            <p:cNvCxnSpPr>
              <a:cxnSpLocks/>
            </p:cNvCxnSpPr>
            <p:nvPr userDrawn="1"/>
          </p:nvCxnSpPr>
          <p:spPr>
            <a:xfrm>
              <a:off x="13130599" y="2580655"/>
              <a:ext cx="1562101"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grpSp>
      <p:sp>
        <p:nvSpPr>
          <p:cNvPr id="64" name="Title 63">
            <a:extLst>
              <a:ext uri="{FF2B5EF4-FFF2-40B4-BE49-F238E27FC236}">
                <a16:creationId xmlns:a16="http://schemas.microsoft.com/office/drawing/2014/main" id="{121ED9CD-2989-4577-B5BE-CFD2ECE88F30}"/>
              </a:ext>
            </a:extLst>
          </p:cNvPr>
          <p:cNvSpPr>
            <a:spLocks noGrp="1"/>
          </p:cNvSpPr>
          <p:nvPr>
            <p:ph type="title" hasCustomPrompt="1"/>
          </p:nvPr>
        </p:nvSpPr>
        <p:spPr>
          <a:xfrm>
            <a:off x="701105" y="817049"/>
            <a:ext cx="4207949" cy="477560"/>
          </a:xfrm>
          <a:prstGeom prst="rect">
            <a:avLst/>
          </a:prstGeom>
        </p:spPr>
        <p:txBody>
          <a:bodyPr anchor="b"/>
          <a:lstStyle>
            <a:lvl1pPr algn="l" defTabSz="914400" rtl="0" eaLnBrk="1" latinLnBrk="0" hangingPunct="1">
              <a:lnSpc>
                <a:spcPct val="90000"/>
              </a:lnSpc>
              <a:spcBef>
                <a:spcPct val="0"/>
              </a:spcBef>
              <a:buNone/>
              <a:defRPr lang="fr-FR" sz="2800" b="1" kern="1200" dirty="0">
                <a:solidFill>
                  <a:schemeClr val="tx1"/>
                </a:solidFill>
                <a:latin typeface="Book Antiqua" panose="02040602050305030304" pitchFamily="18" charset="0"/>
                <a:ea typeface="+mj-ea"/>
                <a:cs typeface="+mj-cs"/>
              </a:defRPr>
            </a:lvl1pPr>
          </a:lstStyle>
          <a:p>
            <a:r>
              <a:rPr lang="en-US" dirty="0"/>
              <a:t>Ajoutez un </a:t>
            </a:r>
            <a:r>
              <a:rPr lang="en-US" dirty="0" err="1"/>
              <a:t>titre</a:t>
            </a:r>
            <a:endParaRPr lang="fr-FR" dirty="0"/>
          </a:p>
        </p:txBody>
      </p:sp>
      <p:sp>
        <p:nvSpPr>
          <p:cNvPr id="68" name="Rectangle 67">
            <a:extLst>
              <a:ext uri="{FF2B5EF4-FFF2-40B4-BE49-F238E27FC236}">
                <a16:creationId xmlns:a16="http://schemas.microsoft.com/office/drawing/2014/main" id="{E6A8923F-29A0-4BDE-87C8-BB21B81BCF1C}"/>
              </a:ext>
            </a:extLst>
          </p:cNvPr>
          <p:cNvSpPr/>
          <p:nvPr userDrawn="1"/>
        </p:nvSpPr>
        <p:spPr>
          <a:xfrm>
            <a:off x="8766743" y="2409213"/>
            <a:ext cx="774603" cy="1487715"/>
          </a:xfrm>
          <a:prstGeom prst="rect">
            <a:avLst/>
          </a:prstGeom>
        </p:spPr>
        <p:txBody>
          <a:bodyPr wrap="square">
            <a:spAutoFit/>
          </a:bodyPr>
          <a:lstStyle/>
          <a:p>
            <a:pPr lvl="0" algn="ctr" defTabSz="914400">
              <a:lnSpc>
                <a:spcPct val="120000"/>
              </a:lnSpc>
            </a:pPr>
            <a:r>
              <a:rPr lang="fr-FR" sz="8000" b="1" i="1" dirty="0">
                <a:solidFill>
                  <a:srgbClr val="EFECEB"/>
                </a:solidFill>
                <a:latin typeface="Book Antiqua" panose="02040602050305030304" pitchFamily="18" charset="0"/>
              </a:rPr>
              <a:t>6</a:t>
            </a:r>
          </a:p>
        </p:txBody>
      </p:sp>
      <p:sp>
        <p:nvSpPr>
          <p:cNvPr id="70" name="Text Placeholder 69">
            <a:extLst>
              <a:ext uri="{FF2B5EF4-FFF2-40B4-BE49-F238E27FC236}">
                <a16:creationId xmlns:a16="http://schemas.microsoft.com/office/drawing/2014/main" id="{6C1EAA6A-1890-447D-8684-31416E885A10}"/>
              </a:ext>
            </a:extLst>
          </p:cNvPr>
          <p:cNvSpPr>
            <a:spLocks noGrp="1"/>
          </p:cNvSpPr>
          <p:nvPr>
            <p:ph type="body" sz="quarter" idx="10" hasCustomPrompt="1"/>
          </p:nvPr>
        </p:nvSpPr>
        <p:spPr>
          <a:xfrm>
            <a:off x="489205" y="4609194"/>
            <a:ext cx="1504950"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dirty="0"/>
              <a:t>Ajoutez </a:t>
            </a:r>
            <a:br>
              <a:rPr lang="en-US" dirty="0"/>
            </a:br>
            <a:r>
              <a:rPr lang="en-US" dirty="0"/>
              <a:t>un titre</a:t>
            </a:r>
          </a:p>
        </p:txBody>
      </p:sp>
      <p:sp>
        <p:nvSpPr>
          <p:cNvPr id="73" name="Text Placeholder 69">
            <a:extLst>
              <a:ext uri="{FF2B5EF4-FFF2-40B4-BE49-F238E27FC236}">
                <a16:creationId xmlns:a16="http://schemas.microsoft.com/office/drawing/2014/main" id="{2DFA6955-29AD-4E56-9AB8-D97D9C71F390}"/>
              </a:ext>
            </a:extLst>
          </p:cNvPr>
          <p:cNvSpPr>
            <a:spLocks noGrp="1"/>
          </p:cNvSpPr>
          <p:nvPr>
            <p:ph type="body" sz="quarter" idx="11" hasCustomPrompt="1"/>
          </p:nvPr>
        </p:nvSpPr>
        <p:spPr>
          <a:xfrm>
            <a:off x="489205" y="5197803"/>
            <a:ext cx="1504950" cy="852910"/>
          </a:xfrm>
          <a:prstGeom prst="rect">
            <a:avLst/>
          </a:prstGeom>
        </p:spPr>
        <p:txBody>
          <a:bodyPr anchor="t"/>
          <a:lstStyle>
            <a:lvl1pPr marL="0" indent="0">
              <a:lnSpc>
                <a:spcPct val="100000"/>
              </a:lnSpc>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dirty="0"/>
              <a:t>But I must explain to you how all this mistaken idea of denouncing pleasure and praising pain was born</a:t>
            </a:r>
          </a:p>
        </p:txBody>
      </p:sp>
      <p:sp>
        <p:nvSpPr>
          <p:cNvPr id="74" name="Text Placeholder 69">
            <a:extLst>
              <a:ext uri="{FF2B5EF4-FFF2-40B4-BE49-F238E27FC236}">
                <a16:creationId xmlns:a16="http://schemas.microsoft.com/office/drawing/2014/main" id="{5C0BF638-E43F-47F2-A8A2-6D8F38D5D0D0}"/>
              </a:ext>
            </a:extLst>
          </p:cNvPr>
          <p:cNvSpPr>
            <a:spLocks noGrp="1"/>
          </p:cNvSpPr>
          <p:nvPr>
            <p:ph type="body" sz="quarter" idx="12" hasCustomPrompt="1"/>
          </p:nvPr>
        </p:nvSpPr>
        <p:spPr>
          <a:xfrm>
            <a:off x="2159623" y="4609194"/>
            <a:ext cx="1504950"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dirty="0"/>
              <a:t>Ajoutez </a:t>
            </a:r>
            <a:br>
              <a:rPr lang="en-US" dirty="0"/>
            </a:br>
            <a:r>
              <a:rPr lang="en-US" dirty="0"/>
              <a:t>un titre</a:t>
            </a:r>
          </a:p>
        </p:txBody>
      </p:sp>
      <p:sp>
        <p:nvSpPr>
          <p:cNvPr id="75" name="Text Placeholder 69">
            <a:extLst>
              <a:ext uri="{FF2B5EF4-FFF2-40B4-BE49-F238E27FC236}">
                <a16:creationId xmlns:a16="http://schemas.microsoft.com/office/drawing/2014/main" id="{D8130669-55BA-4362-9EAD-8BDC8A41DD6B}"/>
              </a:ext>
            </a:extLst>
          </p:cNvPr>
          <p:cNvSpPr>
            <a:spLocks noGrp="1"/>
          </p:cNvSpPr>
          <p:nvPr>
            <p:ph type="body" sz="quarter" idx="13" hasCustomPrompt="1"/>
          </p:nvPr>
        </p:nvSpPr>
        <p:spPr>
          <a:xfrm>
            <a:off x="2159623" y="5197803"/>
            <a:ext cx="1504950" cy="852910"/>
          </a:xfrm>
          <a:prstGeom prst="rect">
            <a:avLst/>
          </a:prstGeom>
        </p:spPr>
        <p:txBody>
          <a:bodyPr anchor="t"/>
          <a:lstStyle>
            <a:lvl1pPr marL="0" indent="0">
              <a:lnSpc>
                <a:spcPct val="100000"/>
              </a:lnSpc>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dirty="0"/>
              <a:t>But I must explain to you how all this mistaken idea of denouncing pleasure and praising pain was born</a:t>
            </a:r>
          </a:p>
        </p:txBody>
      </p:sp>
      <p:sp>
        <p:nvSpPr>
          <p:cNvPr id="76" name="Text Placeholder 69">
            <a:extLst>
              <a:ext uri="{FF2B5EF4-FFF2-40B4-BE49-F238E27FC236}">
                <a16:creationId xmlns:a16="http://schemas.microsoft.com/office/drawing/2014/main" id="{FFC1DAC1-C1BE-4C49-9BF5-0A1B9C01BE33}"/>
              </a:ext>
            </a:extLst>
          </p:cNvPr>
          <p:cNvSpPr>
            <a:spLocks noGrp="1"/>
          </p:cNvSpPr>
          <p:nvPr>
            <p:ph type="body" sz="quarter" idx="14" hasCustomPrompt="1"/>
          </p:nvPr>
        </p:nvSpPr>
        <p:spPr>
          <a:xfrm>
            <a:off x="3829970" y="4609194"/>
            <a:ext cx="1504950"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dirty="0"/>
              <a:t>Ajoutez </a:t>
            </a:r>
            <a:br>
              <a:rPr lang="en-US" dirty="0"/>
            </a:br>
            <a:r>
              <a:rPr lang="en-US" dirty="0"/>
              <a:t>un titre</a:t>
            </a:r>
          </a:p>
        </p:txBody>
      </p:sp>
      <p:sp>
        <p:nvSpPr>
          <p:cNvPr id="77" name="Text Placeholder 69">
            <a:extLst>
              <a:ext uri="{FF2B5EF4-FFF2-40B4-BE49-F238E27FC236}">
                <a16:creationId xmlns:a16="http://schemas.microsoft.com/office/drawing/2014/main" id="{202F1D0F-112C-4FE6-A5D8-1702D6DB79E8}"/>
              </a:ext>
            </a:extLst>
          </p:cNvPr>
          <p:cNvSpPr>
            <a:spLocks noGrp="1"/>
          </p:cNvSpPr>
          <p:nvPr>
            <p:ph type="body" sz="quarter" idx="15" hasCustomPrompt="1"/>
          </p:nvPr>
        </p:nvSpPr>
        <p:spPr>
          <a:xfrm>
            <a:off x="3829970" y="5197803"/>
            <a:ext cx="1504950" cy="852910"/>
          </a:xfrm>
          <a:prstGeom prst="rect">
            <a:avLst/>
          </a:prstGeom>
        </p:spPr>
        <p:txBody>
          <a:bodyPr anchor="t"/>
          <a:lstStyle>
            <a:lvl1pPr marL="0" indent="0">
              <a:lnSpc>
                <a:spcPct val="100000"/>
              </a:lnSpc>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dirty="0"/>
              <a:t>But I must explain to you how all this mistaken idea of denouncing pleasure and praising pain was born</a:t>
            </a:r>
          </a:p>
        </p:txBody>
      </p:sp>
      <p:sp>
        <p:nvSpPr>
          <p:cNvPr id="78" name="Text Placeholder 69">
            <a:extLst>
              <a:ext uri="{FF2B5EF4-FFF2-40B4-BE49-F238E27FC236}">
                <a16:creationId xmlns:a16="http://schemas.microsoft.com/office/drawing/2014/main" id="{B826BF73-E2CA-4EF4-B8D4-58F1FB848DCA}"/>
              </a:ext>
            </a:extLst>
          </p:cNvPr>
          <p:cNvSpPr>
            <a:spLocks noGrp="1"/>
          </p:cNvSpPr>
          <p:nvPr>
            <p:ph type="body" sz="quarter" idx="16" hasCustomPrompt="1"/>
          </p:nvPr>
        </p:nvSpPr>
        <p:spPr>
          <a:xfrm>
            <a:off x="5509043" y="4609194"/>
            <a:ext cx="1504950"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dirty="0"/>
              <a:t>Ajoutez </a:t>
            </a:r>
            <a:br>
              <a:rPr lang="en-US" dirty="0"/>
            </a:br>
            <a:r>
              <a:rPr lang="en-US" dirty="0"/>
              <a:t>un titre</a:t>
            </a:r>
          </a:p>
        </p:txBody>
      </p:sp>
      <p:sp>
        <p:nvSpPr>
          <p:cNvPr id="79" name="Text Placeholder 69">
            <a:extLst>
              <a:ext uri="{FF2B5EF4-FFF2-40B4-BE49-F238E27FC236}">
                <a16:creationId xmlns:a16="http://schemas.microsoft.com/office/drawing/2014/main" id="{A2950A92-89AD-4C7E-8E5B-E82374CD1D86}"/>
              </a:ext>
            </a:extLst>
          </p:cNvPr>
          <p:cNvSpPr>
            <a:spLocks noGrp="1"/>
          </p:cNvSpPr>
          <p:nvPr>
            <p:ph type="body" sz="quarter" idx="17" hasCustomPrompt="1"/>
          </p:nvPr>
        </p:nvSpPr>
        <p:spPr>
          <a:xfrm>
            <a:off x="5509043" y="5197803"/>
            <a:ext cx="1504950" cy="852910"/>
          </a:xfrm>
          <a:prstGeom prst="rect">
            <a:avLst/>
          </a:prstGeom>
        </p:spPr>
        <p:txBody>
          <a:bodyPr anchor="t"/>
          <a:lstStyle>
            <a:lvl1pPr marL="0" indent="0">
              <a:lnSpc>
                <a:spcPct val="100000"/>
              </a:lnSpc>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dirty="0"/>
              <a:t>But I must explain to you how all this mistaken idea of denouncing pleasure and praising pain was born</a:t>
            </a:r>
          </a:p>
        </p:txBody>
      </p:sp>
      <p:sp>
        <p:nvSpPr>
          <p:cNvPr id="80" name="Text Placeholder 69">
            <a:extLst>
              <a:ext uri="{FF2B5EF4-FFF2-40B4-BE49-F238E27FC236}">
                <a16:creationId xmlns:a16="http://schemas.microsoft.com/office/drawing/2014/main" id="{4E4CC8DE-B00E-438B-AFC3-3A29E0CAAE6D}"/>
              </a:ext>
            </a:extLst>
          </p:cNvPr>
          <p:cNvSpPr>
            <a:spLocks noGrp="1"/>
          </p:cNvSpPr>
          <p:nvPr>
            <p:ph type="body" sz="quarter" idx="18" hasCustomPrompt="1"/>
          </p:nvPr>
        </p:nvSpPr>
        <p:spPr>
          <a:xfrm>
            <a:off x="7193522" y="4609194"/>
            <a:ext cx="1504950"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dirty="0"/>
              <a:t>Ajoutez </a:t>
            </a:r>
            <a:br>
              <a:rPr lang="en-US" dirty="0"/>
            </a:br>
            <a:r>
              <a:rPr lang="en-US" dirty="0"/>
              <a:t>un titre</a:t>
            </a:r>
          </a:p>
        </p:txBody>
      </p:sp>
      <p:sp>
        <p:nvSpPr>
          <p:cNvPr id="81" name="Text Placeholder 69">
            <a:extLst>
              <a:ext uri="{FF2B5EF4-FFF2-40B4-BE49-F238E27FC236}">
                <a16:creationId xmlns:a16="http://schemas.microsoft.com/office/drawing/2014/main" id="{757C8601-606C-486E-8ECD-D215E967CF5F}"/>
              </a:ext>
            </a:extLst>
          </p:cNvPr>
          <p:cNvSpPr>
            <a:spLocks noGrp="1"/>
          </p:cNvSpPr>
          <p:nvPr>
            <p:ph type="body" sz="quarter" idx="19" hasCustomPrompt="1"/>
          </p:nvPr>
        </p:nvSpPr>
        <p:spPr>
          <a:xfrm>
            <a:off x="7193522" y="5197803"/>
            <a:ext cx="1504950" cy="852910"/>
          </a:xfrm>
          <a:prstGeom prst="rect">
            <a:avLst/>
          </a:prstGeom>
        </p:spPr>
        <p:txBody>
          <a:bodyPr anchor="t"/>
          <a:lstStyle>
            <a:lvl1pPr marL="0" indent="0">
              <a:lnSpc>
                <a:spcPct val="100000"/>
              </a:lnSpc>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dirty="0"/>
              <a:t>But I must explain to you how all this mistaken idea of denouncing pleasure and praising pain was born</a:t>
            </a:r>
          </a:p>
        </p:txBody>
      </p:sp>
      <p:sp>
        <p:nvSpPr>
          <p:cNvPr id="84" name="Circle: Hollow 83">
            <a:extLst>
              <a:ext uri="{FF2B5EF4-FFF2-40B4-BE49-F238E27FC236}">
                <a16:creationId xmlns:a16="http://schemas.microsoft.com/office/drawing/2014/main" id="{4ECD73A9-6A99-438F-A38E-7B4EEAA1BBE6}"/>
              </a:ext>
            </a:extLst>
          </p:cNvPr>
          <p:cNvSpPr/>
          <p:nvPr userDrawn="1"/>
        </p:nvSpPr>
        <p:spPr>
          <a:xfrm>
            <a:off x="8717956" y="4421727"/>
            <a:ext cx="549361" cy="549361"/>
          </a:xfrm>
          <a:prstGeom prst="donut">
            <a:avLst>
              <a:gd name="adj" fmla="val 11448"/>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solidFill>
                <a:schemeClr val="tx1"/>
              </a:solidFill>
            </a:endParaRPr>
          </a:p>
        </p:txBody>
      </p:sp>
      <p:sp>
        <p:nvSpPr>
          <p:cNvPr id="85" name="Rectangle 84">
            <a:extLst>
              <a:ext uri="{FF2B5EF4-FFF2-40B4-BE49-F238E27FC236}">
                <a16:creationId xmlns:a16="http://schemas.microsoft.com/office/drawing/2014/main" id="{95840751-9412-482E-9031-884499080149}"/>
              </a:ext>
            </a:extLst>
          </p:cNvPr>
          <p:cNvSpPr/>
          <p:nvPr userDrawn="1"/>
        </p:nvSpPr>
        <p:spPr>
          <a:xfrm>
            <a:off x="8878535" y="4628938"/>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latin typeface="Book Antiqua" panose="02040602050305030304" pitchFamily="18" charset="0"/>
            </a:endParaRPr>
          </a:p>
        </p:txBody>
      </p:sp>
      <p:sp>
        <p:nvSpPr>
          <p:cNvPr id="82" name="Text Placeholder 69">
            <a:extLst>
              <a:ext uri="{FF2B5EF4-FFF2-40B4-BE49-F238E27FC236}">
                <a16:creationId xmlns:a16="http://schemas.microsoft.com/office/drawing/2014/main" id="{ED573E2E-92FC-4D81-903C-935D7F18E3E5}"/>
              </a:ext>
            </a:extLst>
          </p:cNvPr>
          <p:cNvSpPr>
            <a:spLocks noGrp="1"/>
          </p:cNvSpPr>
          <p:nvPr>
            <p:ph type="body" sz="quarter" idx="20" hasCustomPrompt="1"/>
          </p:nvPr>
        </p:nvSpPr>
        <p:spPr>
          <a:xfrm>
            <a:off x="8872090" y="4609194"/>
            <a:ext cx="1504950"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dirty="0"/>
              <a:t>Ajoutez </a:t>
            </a:r>
            <a:br>
              <a:rPr lang="en-US" dirty="0"/>
            </a:br>
            <a:r>
              <a:rPr lang="en-US" dirty="0"/>
              <a:t>un titre</a:t>
            </a:r>
          </a:p>
        </p:txBody>
      </p:sp>
      <p:sp>
        <p:nvSpPr>
          <p:cNvPr id="83" name="Text Placeholder 69">
            <a:extLst>
              <a:ext uri="{FF2B5EF4-FFF2-40B4-BE49-F238E27FC236}">
                <a16:creationId xmlns:a16="http://schemas.microsoft.com/office/drawing/2014/main" id="{1DF78663-0133-4C33-B84C-193AFE715985}"/>
              </a:ext>
            </a:extLst>
          </p:cNvPr>
          <p:cNvSpPr>
            <a:spLocks noGrp="1"/>
          </p:cNvSpPr>
          <p:nvPr>
            <p:ph type="body" sz="quarter" idx="21" hasCustomPrompt="1"/>
          </p:nvPr>
        </p:nvSpPr>
        <p:spPr>
          <a:xfrm>
            <a:off x="8872090" y="5197803"/>
            <a:ext cx="1504950" cy="852910"/>
          </a:xfrm>
          <a:prstGeom prst="rect">
            <a:avLst/>
          </a:prstGeom>
        </p:spPr>
        <p:txBody>
          <a:bodyPr anchor="t"/>
          <a:lstStyle>
            <a:lvl1pPr marL="0" indent="0">
              <a:lnSpc>
                <a:spcPct val="100000"/>
              </a:lnSpc>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dirty="0"/>
              <a:t>But I must explain to you how all this mistaken idea of denouncing pleasure and praising pain was born</a:t>
            </a:r>
          </a:p>
        </p:txBody>
      </p:sp>
      <p:sp>
        <p:nvSpPr>
          <p:cNvPr id="69" name="Rectangle 68">
            <a:extLst>
              <a:ext uri="{FF2B5EF4-FFF2-40B4-BE49-F238E27FC236}">
                <a16:creationId xmlns:a16="http://schemas.microsoft.com/office/drawing/2014/main" id="{021C2E73-51DE-44AA-8782-B131FBEEC17E}"/>
              </a:ext>
            </a:extLst>
          </p:cNvPr>
          <p:cNvSpPr/>
          <p:nvPr userDrawn="1"/>
        </p:nvSpPr>
        <p:spPr>
          <a:xfrm>
            <a:off x="10444422" y="2409213"/>
            <a:ext cx="774603" cy="1487715"/>
          </a:xfrm>
          <a:prstGeom prst="rect">
            <a:avLst/>
          </a:prstGeom>
        </p:spPr>
        <p:txBody>
          <a:bodyPr wrap="square">
            <a:spAutoFit/>
          </a:bodyPr>
          <a:lstStyle/>
          <a:p>
            <a:pPr lvl="0" algn="ctr" defTabSz="914400">
              <a:lnSpc>
                <a:spcPct val="120000"/>
              </a:lnSpc>
            </a:pPr>
            <a:r>
              <a:rPr lang="fr-FR" sz="8000" b="1" i="1" dirty="0">
                <a:solidFill>
                  <a:srgbClr val="EFECEB"/>
                </a:solidFill>
                <a:latin typeface="Book Antiqua" panose="02040602050305030304" pitchFamily="18" charset="0"/>
              </a:rPr>
              <a:t>7</a:t>
            </a:r>
          </a:p>
        </p:txBody>
      </p:sp>
      <p:sp>
        <p:nvSpPr>
          <p:cNvPr id="71" name="Circle: Hollow 70">
            <a:extLst>
              <a:ext uri="{FF2B5EF4-FFF2-40B4-BE49-F238E27FC236}">
                <a16:creationId xmlns:a16="http://schemas.microsoft.com/office/drawing/2014/main" id="{D225DDE5-6BE9-427B-9CA2-FD9609FFEB0D}"/>
              </a:ext>
            </a:extLst>
          </p:cNvPr>
          <p:cNvSpPr/>
          <p:nvPr userDrawn="1"/>
        </p:nvSpPr>
        <p:spPr>
          <a:xfrm>
            <a:off x="10369859" y="4421727"/>
            <a:ext cx="549361" cy="549361"/>
          </a:xfrm>
          <a:prstGeom prst="donut">
            <a:avLst>
              <a:gd name="adj" fmla="val 114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solidFill>
                <a:schemeClr val="tx1"/>
              </a:solidFill>
            </a:endParaRPr>
          </a:p>
        </p:txBody>
      </p:sp>
      <p:sp>
        <p:nvSpPr>
          <p:cNvPr id="72" name="Rectangle 71">
            <a:extLst>
              <a:ext uri="{FF2B5EF4-FFF2-40B4-BE49-F238E27FC236}">
                <a16:creationId xmlns:a16="http://schemas.microsoft.com/office/drawing/2014/main" id="{ACD1322A-E426-4A0D-93B5-8CACC27519AD}"/>
              </a:ext>
            </a:extLst>
          </p:cNvPr>
          <p:cNvSpPr/>
          <p:nvPr userDrawn="1"/>
        </p:nvSpPr>
        <p:spPr>
          <a:xfrm>
            <a:off x="10530438" y="4628938"/>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latin typeface="Book Antiqua" panose="02040602050305030304" pitchFamily="18" charset="0"/>
            </a:endParaRPr>
          </a:p>
        </p:txBody>
      </p:sp>
      <p:sp>
        <p:nvSpPr>
          <p:cNvPr id="86" name="Text Placeholder 69">
            <a:extLst>
              <a:ext uri="{FF2B5EF4-FFF2-40B4-BE49-F238E27FC236}">
                <a16:creationId xmlns:a16="http://schemas.microsoft.com/office/drawing/2014/main" id="{69D91842-1695-4E86-9BEB-128546A06296}"/>
              </a:ext>
            </a:extLst>
          </p:cNvPr>
          <p:cNvSpPr>
            <a:spLocks noGrp="1"/>
          </p:cNvSpPr>
          <p:nvPr>
            <p:ph type="body" sz="quarter" idx="22" hasCustomPrompt="1"/>
          </p:nvPr>
        </p:nvSpPr>
        <p:spPr>
          <a:xfrm>
            <a:off x="10523993" y="4609194"/>
            <a:ext cx="1504950"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dirty="0"/>
              <a:t>Ajoutez </a:t>
            </a:r>
            <a:br>
              <a:rPr lang="en-US" dirty="0"/>
            </a:br>
            <a:r>
              <a:rPr lang="en-US" dirty="0"/>
              <a:t>un titre</a:t>
            </a:r>
          </a:p>
        </p:txBody>
      </p:sp>
      <p:sp>
        <p:nvSpPr>
          <p:cNvPr id="87" name="Text Placeholder 69">
            <a:extLst>
              <a:ext uri="{FF2B5EF4-FFF2-40B4-BE49-F238E27FC236}">
                <a16:creationId xmlns:a16="http://schemas.microsoft.com/office/drawing/2014/main" id="{FDE9ED2A-8CF7-4727-A80C-5BDD5CB73A3D}"/>
              </a:ext>
            </a:extLst>
          </p:cNvPr>
          <p:cNvSpPr>
            <a:spLocks noGrp="1"/>
          </p:cNvSpPr>
          <p:nvPr>
            <p:ph type="body" sz="quarter" idx="23" hasCustomPrompt="1"/>
          </p:nvPr>
        </p:nvSpPr>
        <p:spPr>
          <a:xfrm>
            <a:off x="10523993" y="5197803"/>
            <a:ext cx="1504950" cy="852910"/>
          </a:xfrm>
          <a:prstGeom prst="rect">
            <a:avLst/>
          </a:prstGeom>
        </p:spPr>
        <p:txBody>
          <a:bodyPr anchor="t"/>
          <a:lstStyle>
            <a:lvl1pPr marL="0" indent="0">
              <a:lnSpc>
                <a:spcPct val="100000"/>
              </a:lnSpc>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dirty="0"/>
              <a:t>But I must explain to you how all this mistaken idea of denouncing pleasure and praising pain was born</a:t>
            </a:r>
          </a:p>
        </p:txBody>
      </p:sp>
      <p:sp>
        <p:nvSpPr>
          <p:cNvPr id="89" name="Rectangle 88">
            <a:extLst>
              <a:ext uri="{FF2B5EF4-FFF2-40B4-BE49-F238E27FC236}">
                <a16:creationId xmlns:a16="http://schemas.microsoft.com/office/drawing/2014/main" id="{5C1943CF-02B6-46A0-ACD9-095B25B7B2CC}"/>
              </a:ext>
            </a:extLst>
          </p:cNvPr>
          <p:cNvSpPr/>
          <p:nvPr userDrawn="1"/>
        </p:nvSpPr>
        <p:spPr>
          <a:xfrm>
            <a:off x="9906000" y="6756400"/>
            <a:ext cx="2286000" cy="101600"/>
          </a:xfrm>
          <a:prstGeom prst="rect">
            <a:avLst/>
          </a:prstGeom>
          <a:solidFill>
            <a:srgbClr val="AD9F99"/>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pic>
        <p:nvPicPr>
          <p:cNvPr id="90" name="Picture 3">
            <a:extLst>
              <a:ext uri="{FF2B5EF4-FFF2-40B4-BE49-F238E27FC236}">
                <a16:creationId xmlns:a16="http://schemas.microsoft.com/office/drawing/2014/main" id="{BE197C23-75C8-4E0A-9B80-F3C8CAEAB24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95190" y="6350938"/>
            <a:ext cx="1136795" cy="405462"/>
          </a:xfrm>
          <a:prstGeom prst="rect">
            <a:avLst/>
          </a:prstGeom>
        </p:spPr>
      </p:pic>
      <p:sp>
        <p:nvSpPr>
          <p:cNvPr id="88" name="Rectangle 87">
            <a:extLst>
              <a:ext uri="{FF2B5EF4-FFF2-40B4-BE49-F238E27FC236}">
                <a16:creationId xmlns:a16="http://schemas.microsoft.com/office/drawing/2014/main" id="{24755FA5-8626-40B1-AB49-E32C376FE30B}"/>
              </a:ext>
            </a:extLst>
          </p:cNvPr>
          <p:cNvSpPr/>
          <p:nvPr userDrawn="1"/>
        </p:nvSpPr>
        <p:spPr>
          <a:xfrm>
            <a:off x="0" y="0"/>
            <a:ext cx="2286000" cy="101600"/>
          </a:xfrm>
          <a:prstGeom prst="rect">
            <a:avLst/>
          </a:prstGeom>
          <a:solidFill>
            <a:srgbClr val="95C11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cxnSp>
        <p:nvCxnSpPr>
          <p:cNvPr id="91" name="Straight Connector 3">
            <a:extLst>
              <a:ext uri="{FF2B5EF4-FFF2-40B4-BE49-F238E27FC236}">
                <a16:creationId xmlns:a16="http://schemas.microsoft.com/office/drawing/2014/main" id="{0AF84E30-F470-4285-BBAB-44CDD0D9C916}"/>
              </a:ext>
            </a:extLst>
          </p:cNvPr>
          <p:cNvCxnSpPr/>
          <p:nvPr userDrawn="1"/>
        </p:nvCxnSpPr>
        <p:spPr>
          <a:xfrm>
            <a:off x="701105" y="1488000"/>
            <a:ext cx="400611" cy="0"/>
          </a:xfrm>
          <a:prstGeom prst="line">
            <a:avLst/>
          </a:prstGeom>
          <a:noFill/>
          <a:ln w="19050" cap="flat" cmpd="sng" algn="ctr">
            <a:solidFill>
              <a:srgbClr val="95C11F"/>
            </a:solidFill>
            <a:prstDash val="solid"/>
            <a:miter lim="800000"/>
          </a:ln>
          <a:effectLst/>
        </p:spPr>
      </p:cxnSp>
      <p:sp>
        <p:nvSpPr>
          <p:cNvPr id="92" name="Rectangle 91">
            <a:extLst>
              <a:ext uri="{FF2B5EF4-FFF2-40B4-BE49-F238E27FC236}">
                <a16:creationId xmlns:a16="http://schemas.microsoft.com/office/drawing/2014/main" id="{C2550419-2AB5-4BE1-9958-BCF9670FDAA6}"/>
              </a:ext>
            </a:extLst>
          </p:cNvPr>
          <p:cNvSpPr/>
          <p:nvPr userDrawn="1"/>
        </p:nvSpPr>
        <p:spPr>
          <a:xfrm>
            <a:off x="1728216" y="6371106"/>
            <a:ext cx="594360" cy="365125"/>
          </a:xfrm>
          <a:prstGeom prst="rect">
            <a:avLst/>
          </a:prstGeom>
        </p:spPr>
        <p:txBody>
          <a:bodyPr vert="horz" lIns="91440" tIns="45720" rIns="91440" bIns="45720" rtlCol="0" anchor="ctr"/>
          <a:lstStyle/>
          <a:p>
            <a:pPr lvl="0" defTabSz="914400"/>
            <a:fld id="{F3D61D75-CC4E-4B84-BF43-C90BA8F46349}" type="slidenum">
              <a:rPr lang="fr-FR" sz="1400" b="1" smtClean="0">
                <a:solidFill>
                  <a:srgbClr val="2A2A2A">
                    <a:tint val="75000"/>
                  </a:srgbClr>
                </a:solidFill>
                <a:latin typeface="Source Sans Pro"/>
              </a:rPr>
              <a:pPr lvl="0" defTabSz="914400"/>
              <a:t>‹N°›</a:t>
            </a:fld>
            <a:r>
              <a:rPr lang="fr-FR" sz="1400" b="1" dirty="0">
                <a:solidFill>
                  <a:srgbClr val="2A2A2A">
                    <a:tint val="75000"/>
                  </a:srgbClr>
                </a:solidFill>
                <a:latin typeface="Source Sans Pro"/>
              </a:rPr>
              <a:t> </a:t>
            </a:r>
          </a:p>
        </p:txBody>
      </p:sp>
    </p:spTree>
    <p:extLst>
      <p:ext uri="{BB962C8B-B14F-4D97-AF65-F5344CB8AC3E}">
        <p14:creationId xmlns:p14="http://schemas.microsoft.com/office/powerpoint/2010/main" val="428510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hiffres">
    <p:spTree>
      <p:nvGrpSpPr>
        <p:cNvPr id="1" name=""/>
        <p:cNvGrpSpPr/>
        <p:nvPr/>
      </p:nvGrpSpPr>
      <p:grpSpPr>
        <a:xfrm>
          <a:off x="0" y="0"/>
          <a:ext cx="0" cy="0"/>
          <a:chOff x="0" y="0"/>
          <a:chExt cx="0" cy="0"/>
        </a:xfrm>
      </p:grpSpPr>
      <p:sp>
        <p:nvSpPr>
          <p:cNvPr id="91" name="Circle: Hollow 90">
            <a:extLst>
              <a:ext uri="{FF2B5EF4-FFF2-40B4-BE49-F238E27FC236}">
                <a16:creationId xmlns:a16="http://schemas.microsoft.com/office/drawing/2014/main" id="{FB7A650A-13DA-480E-B699-02A0C7C0D6AE}"/>
              </a:ext>
            </a:extLst>
          </p:cNvPr>
          <p:cNvSpPr/>
          <p:nvPr userDrawn="1"/>
        </p:nvSpPr>
        <p:spPr>
          <a:xfrm>
            <a:off x="10154609" y="3238163"/>
            <a:ext cx="1290464" cy="1290464"/>
          </a:xfrm>
          <a:prstGeom prst="donut">
            <a:avLst>
              <a:gd name="adj" fmla="val 8780"/>
            </a:avLst>
          </a:prstGeom>
          <a:solidFill>
            <a:srgbClr val="95C1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sp>
        <p:nvSpPr>
          <p:cNvPr id="88" name="Rectangle 87">
            <a:extLst>
              <a:ext uri="{FF2B5EF4-FFF2-40B4-BE49-F238E27FC236}">
                <a16:creationId xmlns:a16="http://schemas.microsoft.com/office/drawing/2014/main" id="{9A783F32-C281-4A52-895D-39ADC4ECC441}"/>
              </a:ext>
            </a:extLst>
          </p:cNvPr>
          <p:cNvSpPr/>
          <p:nvPr userDrawn="1"/>
        </p:nvSpPr>
        <p:spPr>
          <a:xfrm>
            <a:off x="0" y="3990350"/>
            <a:ext cx="12192000" cy="2867650"/>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fr-FR"/>
          </a:p>
        </p:txBody>
      </p:sp>
      <p:sp>
        <p:nvSpPr>
          <p:cNvPr id="89" name="Circle: Hollow 88">
            <a:extLst>
              <a:ext uri="{FF2B5EF4-FFF2-40B4-BE49-F238E27FC236}">
                <a16:creationId xmlns:a16="http://schemas.microsoft.com/office/drawing/2014/main" id="{29D2F05F-5CA9-490E-AE06-5236037DD32D}"/>
              </a:ext>
            </a:extLst>
          </p:cNvPr>
          <p:cNvSpPr/>
          <p:nvPr userDrawn="1"/>
        </p:nvSpPr>
        <p:spPr>
          <a:xfrm>
            <a:off x="1110359" y="1950204"/>
            <a:ext cx="928312" cy="928312"/>
          </a:xfrm>
          <a:prstGeom prst="donut">
            <a:avLst>
              <a:gd name="adj" fmla="val 14365"/>
            </a:avLst>
          </a:prstGeom>
          <a:solidFill>
            <a:srgbClr val="E7E4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solidFill>
                <a:schemeClr val="tx1"/>
              </a:solidFill>
            </a:endParaRPr>
          </a:p>
        </p:txBody>
      </p:sp>
      <p:sp>
        <p:nvSpPr>
          <p:cNvPr id="90" name="Circle: Hollow 89">
            <a:extLst>
              <a:ext uri="{FF2B5EF4-FFF2-40B4-BE49-F238E27FC236}">
                <a16:creationId xmlns:a16="http://schemas.microsoft.com/office/drawing/2014/main" id="{5302B7E3-9D7A-4D40-B1E8-7F9FB84F9892}"/>
              </a:ext>
            </a:extLst>
          </p:cNvPr>
          <p:cNvSpPr/>
          <p:nvPr userDrawn="1"/>
        </p:nvSpPr>
        <p:spPr>
          <a:xfrm>
            <a:off x="8852791" y="1937524"/>
            <a:ext cx="928312" cy="928312"/>
          </a:xfrm>
          <a:prstGeom prst="donut">
            <a:avLst>
              <a:gd name="adj" fmla="val 10362"/>
            </a:avLst>
          </a:prstGeom>
          <a:solidFill>
            <a:srgbClr val="AD9F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sp>
        <p:nvSpPr>
          <p:cNvPr id="95" name="Rectangle 94">
            <a:extLst>
              <a:ext uri="{FF2B5EF4-FFF2-40B4-BE49-F238E27FC236}">
                <a16:creationId xmlns:a16="http://schemas.microsoft.com/office/drawing/2014/main" id="{6C3FB745-61B4-475B-8429-479716FB985E}"/>
              </a:ext>
            </a:extLst>
          </p:cNvPr>
          <p:cNvSpPr/>
          <p:nvPr/>
        </p:nvSpPr>
        <p:spPr>
          <a:xfrm>
            <a:off x="1529180" y="2302671"/>
            <a:ext cx="2088478" cy="1897854"/>
          </a:xfrm>
          <a:prstGeom prst="rect">
            <a:avLst/>
          </a:prstGeom>
          <a:solidFill>
            <a:srgbClr val="95C1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p>
        </p:txBody>
      </p:sp>
      <p:sp>
        <p:nvSpPr>
          <p:cNvPr id="98" name="Rectangle 97">
            <a:extLst>
              <a:ext uri="{FF2B5EF4-FFF2-40B4-BE49-F238E27FC236}">
                <a16:creationId xmlns:a16="http://schemas.microsoft.com/office/drawing/2014/main" id="{92D5D931-BF1D-4972-B0FD-1930D107B382}"/>
              </a:ext>
            </a:extLst>
          </p:cNvPr>
          <p:cNvSpPr/>
          <p:nvPr/>
        </p:nvSpPr>
        <p:spPr>
          <a:xfrm>
            <a:off x="3912585" y="2302671"/>
            <a:ext cx="2088478" cy="1897854"/>
          </a:xfrm>
          <a:prstGeom prst="rect">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p>
        </p:txBody>
      </p:sp>
      <p:sp>
        <p:nvSpPr>
          <p:cNvPr id="101" name="Rectangle 100">
            <a:extLst>
              <a:ext uri="{FF2B5EF4-FFF2-40B4-BE49-F238E27FC236}">
                <a16:creationId xmlns:a16="http://schemas.microsoft.com/office/drawing/2014/main" id="{DC728A94-7451-47BE-8747-8AE2E65BB211}"/>
              </a:ext>
            </a:extLst>
          </p:cNvPr>
          <p:cNvSpPr/>
          <p:nvPr/>
        </p:nvSpPr>
        <p:spPr>
          <a:xfrm>
            <a:off x="8679395" y="2302671"/>
            <a:ext cx="2088478" cy="1897854"/>
          </a:xfrm>
          <a:prstGeom prst="rect">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p>
        </p:txBody>
      </p:sp>
      <p:sp>
        <p:nvSpPr>
          <p:cNvPr id="104" name="Rectangle 103">
            <a:extLst>
              <a:ext uri="{FF2B5EF4-FFF2-40B4-BE49-F238E27FC236}">
                <a16:creationId xmlns:a16="http://schemas.microsoft.com/office/drawing/2014/main" id="{5CA40AB2-1F6E-447C-9A75-ADF17CF3E2FF}"/>
              </a:ext>
            </a:extLst>
          </p:cNvPr>
          <p:cNvSpPr/>
          <p:nvPr/>
        </p:nvSpPr>
        <p:spPr>
          <a:xfrm>
            <a:off x="6295990" y="2302671"/>
            <a:ext cx="2088478" cy="1897854"/>
          </a:xfrm>
          <a:prstGeom prst="rect">
            <a:avLst/>
          </a:prstGeom>
          <a:solidFill>
            <a:srgbClr val="95C1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p>
        </p:txBody>
      </p:sp>
      <p:sp>
        <p:nvSpPr>
          <p:cNvPr id="6" name="Text Placeholder 5">
            <a:extLst>
              <a:ext uri="{FF2B5EF4-FFF2-40B4-BE49-F238E27FC236}">
                <a16:creationId xmlns:a16="http://schemas.microsoft.com/office/drawing/2014/main" id="{D32A17AF-3373-4574-83D6-5158E1641929}"/>
              </a:ext>
            </a:extLst>
          </p:cNvPr>
          <p:cNvSpPr>
            <a:spLocks noGrp="1"/>
          </p:cNvSpPr>
          <p:nvPr>
            <p:ph type="body" sz="quarter" idx="10" hasCustomPrompt="1"/>
          </p:nvPr>
        </p:nvSpPr>
        <p:spPr>
          <a:xfrm>
            <a:off x="1803244" y="2611934"/>
            <a:ext cx="1540351" cy="885642"/>
          </a:xfrm>
          <a:prstGeom prst="rect">
            <a:avLst/>
          </a:prstGeom>
        </p:spPr>
        <p:txBody>
          <a:bodyPr anchor="ctr"/>
          <a:lstStyle>
            <a:lvl1pPr marL="0" indent="0" algn="ctr">
              <a:buNone/>
              <a:defRPr lang="fr-FR" sz="5400" i="1" kern="1200" dirty="0">
                <a:solidFill>
                  <a:schemeClr val="bg1"/>
                </a:solidFill>
                <a:latin typeface="Book Antiqua" panose="02040602050305030304" pitchFamily="18" charset="0"/>
                <a:ea typeface="+mn-ea"/>
                <a:cs typeface="+mn-cs"/>
              </a:defRPr>
            </a:lvl1pPr>
          </a:lstStyle>
          <a:p>
            <a:pPr lvl="0"/>
            <a:r>
              <a:rPr lang="en-US" dirty="0"/>
              <a:t>XX</a:t>
            </a:r>
            <a:endParaRPr lang="fr-FR" dirty="0"/>
          </a:p>
        </p:txBody>
      </p:sp>
      <p:sp>
        <p:nvSpPr>
          <p:cNvPr id="121" name="Text Placeholder 5">
            <a:extLst>
              <a:ext uri="{FF2B5EF4-FFF2-40B4-BE49-F238E27FC236}">
                <a16:creationId xmlns:a16="http://schemas.microsoft.com/office/drawing/2014/main" id="{DC3B9B11-4F5A-4BAD-95E4-85F1FC7E782D}"/>
              </a:ext>
            </a:extLst>
          </p:cNvPr>
          <p:cNvSpPr>
            <a:spLocks noGrp="1"/>
          </p:cNvSpPr>
          <p:nvPr>
            <p:ph type="body" sz="quarter" idx="11" hasCustomPrompt="1"/>
          </p:nvPr>
        </p:nvSpPr>
        <p:spPr>
          <a:xfrm>
            <a:off x="4186649" y="2611934"/>
            <a:ext cx="1540351" cy="885642"/>
          </a:xfrm>
          <a:prstGeom prst="rect">
            <a:avLst/>
          </a:prstGeom>
        </p:spPr>
        <p:txBody>
          <a:bodyPr anchor="ctr"/>
          <a:lstStyle>
            <a:lvl1pPr marL="0" indent="0" algn="ctr">
              <a:buNone/>
              <a:defRPr lang="fr-FR" sz="5400" i="1" kern="1200" dirty="0">
                <a:solidFill>
                  <a:schemeClr val="bg1"/>
                </a:solidFill>
                <a:latin typeface="Book Antiqua" panose="02040602050305030304" pitchFamily="18" charset="0"/>
                <a:ea typeface="+mn-ea"/>
                <a:cs typeface="+mn-cs"/>
              </a:defRPr>
            </a:lvl1pPr>
          </a:lstStyle>
          <a:p>
            <a:pPr lvl="0"/>
            <a:r>
              <a:rPr lang="en-US" dirty="0"/>
              <a:t>XX</a:t>
            </a:r>
            <a:endParaRPr lang="fr-FR" dirty="0"/>
          </a:p>
        </p:txBody>
      </p:sp>
      <p:sp>
        <p:nvSpPr>
          <p:cNvPr id="122" name="Text Placeholder 5">
            <a:extLst>
              <a:ext uri="{FF2B5EF4-FFF2-40B4-BE49-F238E27FC236}">
                <a16:creationId xmlns:a16="http://schemas.microsoft.com/office/drawing/2014/main" id="{AEE459D0-5C04-4C91-9288-EA934DC96E2D}"/>
              </a:ext>
            </a:extLst>
          </p:cNvPr>
          <p:cNvSpPr>
            <a:spLocks noGrp="1"/>
          </p:cNvSpPr>
          <p:nvPr>
            <p:ph type="body" sz="quarter" idx="12" hasCustomPrompt="1"/>
          </p:nvPr>
        </p:nvSpPr>
        <p:spPr>
          <a:xfrm>
            <a:off x="6570054" y="2611934"/>
            <a:ext cx="1540351" cy="885642"/>
          </a:xfrm>
          <a:prstGeom prst="rect">
            <a:avLst/>
          </a:prstGeom>
        </p:spPr>
        <p:txBody>
          <a:bodyPr anchor="ctr"/>
          <a:lstStyle>
            <a:lvl1pPr marL="0" indent="0" algn="ctr">
              <a:buNone/>
              <a:defRPr lang="fr-FR" sz="5400" i="1" kern="1200" dirty="0">
                <a:solidFill>
                  <a:schemeClr val="bg1"/>
                </a:solidFill>
                <a:latin typeface="Book Antiqua" panose="02040602050305030304" pitchFamily="18" charset="0"/>
                <a:ea typeface="+mn-ea"/>
                <a:cs typeface="+mn-cs"/>
              </a:defRPr>
            </a:lvl1pPr>
          </a:lstStyle>
          <a:p>
            <a:pPr lvl="0"/>
            <a:r>
              <a:rPr lang="en-US" dirty="0"/>
              <a:t>XX</a:t>
            </a:r>
            <a:endParaRPr lang="fr-FR" dirty="0"/>
          </a:p>
        </p:txBody>
      </p:sp>
      <p:sp>
        <p:nvSpPr>
          <p:cNvPr id="123" name="Text Placeholder 5">
            <a:extLst>
              <a:ext uri="{FF2B5EF4-FFF2-40B4-BE49-F238E27FC236}">
                <a16:creationId xmlns:a16="http://schemas.microsoft.com/office/drawing/2014/main" id="{3A98D7F4-5F30-453C-A8B1-EB21AC9FBC6F}"/>
              </a:ext>
            </a:extLst>
          </p:cNvPr>
          <p:cNvSpPr>
            <a:spLocks noGrp="1"/>
          </p:cNvSpPr>
          <p:nvPr>
            <p:ph type="body" sz="quarter" idx="13" hasCustomPrompt="1"/>
          </p:nvPr>
        </p:nvSpPr>
        <p:spPr>
          <a:xfrm>
            <a:off x="8953459" y="2611934"/>
            <a:ext cx="1540351" cy="885642"/>
          </a:xfrm>
          <a:prstGeom prst="rect">
            <a:avLst/>
          </a:prstGeom>
        </p:spPr>
        <p:txBody>
          <a:bodyPr anchor="ctr"/>
          <a:lstStyle>
            <a:lvl1pPr marL="0" indent="0" algn="ctr">
              <a:buNone/>
              <a:defRPr lang="fr-FR" sz="5400" i="1" kern="1200" dirty="0">
                <a:solidFill>
                  <a:schemeClr val="bg1"/>
                </a:solidFill>
                <a:latin typeface="Book Antiqua" panose="02040602050305030304" pitchFamily="18" charset="0"/>
                <a:ea typeface="+mn-ea"/>
                <a:cs typeface="+mn-cs"/>
              </a:defRPr>
            </a:lvl1pPr>
          </a:lstStyle>
          <a:p>
            <a:pPr lvl="0"/>
            <a:r>
              <a:rPr lang="en-US" dirty="0"/>
              <a:t>XX</a:t>
            </a:r>
            <a:endParaRPr lang="fr-FR" dirty="0"/>
          </a:p>
        </p:txBody>
      </p:sp>
      <p:sp>
        <p:nvSpPr>
          <p:cNvPr id="124" name="Text Placeholder 5">
            <a:extLst>
              <a:ext uri="{FF2B5EF4-FFF2-40B4-BE49-F238E27FC236}">
                <a16:creationId xmlns:a16="http://schemas.microsoft.com/office/drawing/2014/main" id="{5D28CF5D-80F9-43CA-980A-BC6069732467}"/>
              </a:ext>
            </a:extLst>
          </p:cNvPr>
          <p:cNvSpPr>
            <a:spLocks noGrp="1"/>
          </p:cNvSpPr>
          <p:nvPr>
            <p:ph type="body" sz="quarter" idx="14" hasCustomPrompt="1"/>
          </p:nvPr>
        </p:nvSpPr>
        <p:spPr>
          <a:xfrm>
            <a:off x="1645669" y="3589246"/>
            <a:ext cx="1855500" cy="534559"/>
          </a:xfrm>
          <a:prstGeom prst="rect">
            <a:avLst/>
          </a:prstGeom>
        </p:spPr>
        <p:txBody>
          <a:bodyPr anchor="ctr"/>
          <a:lstStyle>
            <a:lvl1pPr marL="0" indent="0" algn="ctr" defTabSz="914400" rtl="0" eaLnBrk="1" latinLnBrk="0" hangingPunct="1">
              <a:buNone/>
              <a:defRPr lang="fr-FR" sz="1400" b="1" kern="1200" dirty="0">
                <a:solidFill>
                  <a:schemeClr val="accent3">
                    <a:lumMod val="20000"/>
                    <a:lumOff val="80000"/>
                    <a:alpha val="89000"/>
                  </a:schemeClr>
                </a:solidFill>
                <a:latin typeface="Book Antiqua" panose="02040602050305030304" pitchFamily="18" charset="0"/>
                <a:ea typeface="+mn-ea"/>
                <a:cs typeface="+mn-cs"/>
              </a:defRPr>
            </a:lvl1pPr>
          </a:lstStyle>
          <a:p>
            <a:pPr lvl="0"/>
            <a:r>
              <a:rPr lang="en-US" dirty="0"/>
              <a:t>Lorem ipsum dolor</a:t>
            </a:r>
            <a:endParaRPr lang="fr-FR" dirty="0"/>
          </a:p>
        </p:txBody>
      </p:sp>
      <p:sp>
        <p:nvSpPr>
          <p:cNvPr id="125" name="Text Placeholder 5">
            <a:extLst>
              <a:ext uri="{FF2B5EF4-FFF2-40B4-BE49-F238E27FC236}">
                <a16:creationId xmlns:a16="http://schemas.microsoft.com/office/drawing/2014/main" id="{8683E253-1627-41CC-8721-E2BA578C3871}"/>
              </a:ext>
            </a:extLst>
          </p:cNvPr>
          <p:cNvSpPr>
            <a:spLocks noGrp="1"/>
          </p:cNvSpPr>
          <p:nvPr>
            <p:ph type="body" sz="quarter" idx="15" hasCustomPrompt="1"/>
          </p:nvPr>
        </p:nvSpPr>
        <p:spPr>
          <a:xfrm>
            <a:off x="4029074" y="3589246"/>
            <a:ext cx="1855500" cy="534559"/>
          </a:xfrm>
          <a:prstGeom prst="rect">
            <a:avLst/>
          </a:prstGeom>
        </p:spPr>
        <p:txBody>
          <a:bodyPr anchor="ctr"/>
          <a:lstStyle>
            <a:lvl1pPr marL="0" indent="0" algn="ctr" defTabSz="914400" rtl="0" eaLnBrk="1" latinLnBrk="0" hangingPunct="1">
              <a:buNone/>
              <a:defRPr lang="fr-FR" sz="1400" b="1" kern="1200" dirty="0">
                <a:solidFill>
                  <a:schemeClr val="accent3">
                    <a:lumMod val="20000"/>
                    <a:lumOff val="80000"/>
                    <a:alpha val="89000"/>
                  </a:schemeClr>
                </a:solidFill>
                <a:latin typeface="Book Antiqua" panose="02040602050305030304" pitchFamily="18" charset="0"/>
                <a:ea typeface="+mn-ea"/>
                <a:cs typeface="+mn-cs"/>
              </a:defRPr>
            </a:lvl1pPr>
          </a:lstStyle>
          <a:p>
            <a:pPr lvl="0"/>
            <a:r>
              <a:rPr lang="en-US" dirty="0"/>
              <a:t>Lorem ipsum dolor</a:t>
            </a:r>
            <a:endParaRPr lang="fr-FR" dirty="0"/>
          </a:p>
        </p:txBody>
      </p:sp>
      <p:sp>
        <p:nvSpPr>
          <p:cNvPr id="126" name="Text Placeholder 5">
            <a:extLst>
              <a:ext uri="{FF2B5EF4-FFF2-40B4-BE49-F238E27FC236}">
                <a16:creationId xmlns:a16="http://schemas.microsoft.com/office/drawing/2014/main" id="{20E33303-274D-46CC-B2DC-4029C616BC18}"/>
              </a:ext>
            </a:extLst>
          </p:cNvPr>
          <p:cNvSpPr>
            <a:spLocks noGrp="1"/>
          </p:cNvSpPr>
          <p:nvPr>
            <p:ph type="body" sz="quarter" idx="16" hasCustomPrompt="1"/>
          </p:nvPr>
        </p:nvSpPr>
        <p:spPr>
          <a:xfrm>
            <a:off x="6412479" y="3589246"/>
            <a:ext cx="1855500" cy="534559"/>
          </a:xfrm>
          <a:prstGeom prst="rect">
            <a:avLst/>
          </a:prstGeom>
        </p:spPr>
        <p:txBody>
          <a:bodyPr anchor="ctr"/>
          <a:lstStyle>
            <a:lvl1pPr marL="0" indent="0" algn="ctr" defTabSz="914400" rtl="0" eaLnBrk="1" latinLnBrk="0" hangingPunct="1">
              <a:buNone/>
              <a:defRPr lang="fr-FR" sz="1400" b="1" kern="1200" dirty="0">
                <a:solidFill>
                  <a:schemeClr val="accent3">
                    <a:lumMod val="20000"/>
                    <a:lumOff val="80000"/>
                    <a:alpha val="89000"/>
                  </a:schemeClr>
                </a:solidFill>
                <a:latin typeface="Book Antiqua" panose="02040602050305030304" pitchFamily="18" charset="0"/>
                <a:ea typeface="+mn-ea"/>
                <a:cs typeface="+mn-cs"/>
              </a:defRPr>
            </a:lvl1pPr>
          </a:lstStyle>
          <a:p>
            <a:pPr lvl="0"/>
            <a:r>
              <a:rPr lang="en-US" dirty="0"/>
              <a:t>Lorem ipsum dolor</a:t>
            </a:r>
            <a:endParaRPr lang="fr-FR" dirty="0"/>
          </a:p>
        </p:txBody>
      </p:sp>
      <p:sp>
        <p:nvSpPr>
          <p:cNvPr id="127" name="Text Placeholder 5">
            <a:extLst>
              <a:ext uri="{FF2B5EF4-FFF2-40B4-BE49-F238E27FC236}">
                <a16:creationId xmlns:a16="http://schemas.microsoft.com/office/drawing/2014/main" id="{F6C22E38-65B0-41DE-BDC0-EDB40C1E4F4D}"/>
              </a:ext>
            </a:extLst>
          </p:cNvPr>
          <p:cNvSpPr>
            <a:spLocks noGrp="1"/>
          </p:cNvSpPr>
          <p:nvPr>
            <p:ph type="body" sz="quarter" idx="17" hasCustomPrompt="1"/>
          </p:nvPr>
        </p:nvSpPr>
        <p:spPr>
          <a:xfrm>
            <a:off x="8795884" y="3589246"/>
            <a:ext cx="1855500" cy="534559"/>
          </a:xfrm>
          <a:prstGeom prst="rect">
            <a:avLst/>
          </a:prstGeom>
        </p:spPr>
        <p:txBody>
          <a:bodyPr anchor="ctr"/>
          <a:lstStyle>
            <a:lvl1pPr marL="0" indent="0" algn="ctr" defTabSz="914400" rtl="0" eaLnBrk="1" latinLnBrk="0" hangingPunct="1">
              <a:buNone/>
              <a:defRPr lang="fr-FR" sz="1400" b="1" kern="1200" dirty="0">
                <a:solidFill>
                  <a:schemeClr val="accent3">
                    <a:lumMod val="20000"/>
                    <a:lumOff val="80000"/>
                    <a:alpha val="89000"/>
                  </a:schemeClr>
                </a:solidFill>
                <a:latin typeface="Book Antiqua" panose="02040602050305030304" pitchFamily="18" charset="0"/>
                <a:ea typeface="+mn-ea"/>
                <a:cs typeface="+mn-cs"/>
              </a:defRPr>
            </a:lvl1pPr>
          </a:lstStyle>
          <a:p>
            <a:pPr lvl="0"/>
            <a:r>
              <a:rPr lang="en-US" dirty="0"/>
              <a:t>Lorem ipsum dolor</a:t>
            </a:r>
            <a:endParaRPr lang="fr-FR" dirty="0"/>
          </a:p>
        </p:txBody>
      </p:sp>
      <p:sp>
        <p:nvSpPr>
          <p:cNvPr id="128" name="Text Placeholder 5">
            <a:extLst>
              <a:ext uri="{FF2B5EF4-FFF2-40B4-BE49-F238E27FC236}">
                <a16:creationId xmlns:a16="http://schemas.microsoft.com/office/drawing/2014/main" id="{D11BBE12-6A97-46BA-BD9C-44EC9F3743E2}"/>
              </a:ext>
            </a:extLst>
          </p:cNvPr>
          <p:cNvSpPr>
            <a:spLocks noGrp="1"/>
          </p:cNvSpPr>
          <p:nvPr>
            <p:ph type="body" sz="quarter" idx="18" hasCustomPrompt="1"/>
          </p:nvPr>
        </p:nvSpPr>
        <p:spPr>
          <a:xfrm>
            <a:off x="1476654" y="4376758"/>
            <a:ext cx="2193530" cy="1747384"/>
          </a:xfrm>
          <a:prstGeom prst="rect">
            <a:avLst/>
          </a:prstGeom>
        </p:spPr>
        <p:txBody>
          <a:bodyPr anchor="t"/>
          <a:lstStyle>
            <a:lvl1pPr marL="0" indent="0" algn="ctr" defTabSz="457200" rtl="0" eaLnBrk="1" latinLnBrk="0" hangingPunct="1">
              <a:lnSpc>
                <a:spcPct val="120000"/>
              </a:lnSpc>
              <a:spcBef>
                <a:spcPts val="0"/>
              </a:spcBef>
              <a:buNone/>
              <a:defRPr lang="fr-FR" sz="1600" b="1" kern="1200" dirty="0">
                <a:solidFill>
                  <a:schemeClr val="tx1"/>
                </a:solidFill>
                <a:latin typeface="Book Antiqua" panose="02040602050305030304" pitchFamily="18" charset="0"/>
                <a:ea typeface="+mn-ea"/>
                <a:cs typeface="+mn-cs"/>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endParaRPr lang="fr-FR" dirty="0"/>
          </a:p>
        </p:txBody>
      </p:sp>
      <p:sp>
        <p:nvSpPr>
          <p:cNvPr id="129" name="Text Placeholder 5">
            <a:extLst>
              <a:ext uri="{FF2B5EF4-FFF2-40B4-BE49-F238E27FC236}">
                <a16:creationId xmlns:a16="http://schemas.microsoft.com/office/drawing/2014/main" id="{844D0919-3458-4B99-B7E7-2876376B57DE}"/>
              </a:ext>
            </a:extLst>
          </p:cNvPr>
          <p:cNvSpPr>
            <a:spLocks noGrp="1"/>
          </p:cNvSpPr>
          <p:nvPr>
            <p:ph type="body" sz="quarter" idx="19" hasCustomPrompt="1"/>
          </p:nvPr>
        </p:nvSpPr>
        <p:spPr>
          <a:xfrm>
            <a:off x="3860059" y="4376758"/>
            <a:ext cx="2193530" cy="1747384"/>
          </a:xfrm>
          <a:prstGeom prst="rect">
            <a:avLst/>
          </a:prstGeom>
        </p:spPr>
        <p:txBody>
          <a:bodyPr anchor="t"/>
          <a:lstStyle>
            <a:lvl1pPr marL="0" indent="0" algn="ctr" defTabSz="457200" rtl="0" eaLnBrk="1" latinLnBrk="0" hangingPunct="1">
              <a:lnSpc>
                <a:spcPct val="120000"/>
              </a:lnSpc>
              <a:spcBef>
                <a:spcPts val="0"/>
              </a:spcBef>
              <a:buNone/>
              <a:defRPr lang="fr-FR" sz="1600" b="1" kern="1200" dirty="0">
                <a:solidFill>
                  <a:schemeClr val="tx1"/>
                </a:solidFill>
                <a:latin typeface="Book Antiqua" panose="02040602050305030304" pitchFamily="18" charset="0"/>
                <a:ea typeface="+mn-ea"/>
                <a:cs typeface="+mn-cs"/>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endParaRPr lang="fr-FR" dirty="0"/>
          </a:p>
        </p:txBody>
      </p:sp>
      <p:sp>
        <p:nvSpPr>
          <p:cNvPr id="130" name="Text Placeholder 5">
            <a:extLst>
              <a:ext uri="{FF2B5EF4-FFF2-40B4-BE49-F238E27FC236}">
                <a16:creationId xmlns:a16="http://schemas.microsoft.com/office/drawing/2014/main" id="{6B3395BD-8A01-4DB9-93BE-8E7F83BD1561}"/>
              </a:ext>
            </a:extLst>
          </p:cNvPr>
          <p:cNvSpPr>
            <a:spLocks noGrp="1"/>
          </p:cNvSpPr>
          <p:nvPr>
            <p:ph type="body" sz="quarter" idx="20" hasCustomPrompt="1"/>
          </p:nvPr>
        </p:nvSpPr>
        <p:spPr>
          <a:xfrm>
            <a:off x="6243464" y="4376758"/>
            <a:ext cx="2193530" cy="1747384"/>
          </a:xfrm>
          <a:prstGeom prst="rect">
            <a:avLst/>
          </a:prstGeom>
        </p:spPr>
        <p:txBody>
          <a:bodyPr anchor="t"/>
          <a:lstStyle>
            <a:lvl1pPr marL="0" indent="0" algn="ctr" defTabSz="457200" rtl="0" eaLnBrk="1" latinLnBrk="0" hangingPunct="1">
              <a:lnSpc>
                <a:spcPct val="120000"/>
              </a:lnSpc>
              <a:spcBef>
                <a:spcPts val="0"/>
              </a:spcBef>
              <a:buNone/>
              <a:defRPr lang="fr-FR" sz="1600" b="1" kern="1200" dirty="0">
                <a:solidFill>
                  <a:schemeClr val="tx1"/>
                </a:solidFill>
                <a:latin typeface="Book Antiqua" panose="02040602050305030304" pitchFamily="18" charset="0"/>
                <a:ea typeface="+mn-ea"/>
                <a:cs typeface="+mn-cs"/>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endParaRPr lang="fr-FR" dirty="0"/>
          </a:p>
        </p:txBody>
      </p:sp>
      <p:sp>
        <p:nvSpPr>
          <p:cNvPr id="131" name="Text Placeholder 5">
            <a:extLst>
              <a:ext uri="{FF2B5EF4-FFF2-40B4-BE49-F238E27FC236}">
                <a16:creationId xmlns:a16="http://schemas.microsoft.com/office/drawing/2014/main" id="{875F8C0A-EDB1-4450-BB3C-2673CEC8D517}"/>
              </a:ext>
            </a:extLst>
          </p:cNvPr>
          <p:cNvSpPr>
            <a:spLocks noGrp="1"/>
          </p:cNvSpPr>
          <p:nvPr>
            <p:ph type="body" sz="quarter" idx="21" hasCustomPrompt="1"/>
          </p:nvPr>
        </p:nvSpPr>
        <p:spPr>
          <a:xfrm>
            <a:off x="8626869" y="4376758"/>
            <a:ext cx="2193530" cy="1747384"/>
          </a:xfrm>
          <a:prstGeom prst="rect">
            <a:avLst/>
          </a:prstGeom>
        </p:spPr>
        <p:txBody>
          <a:bodyPr anchor="t"/>
          <a:lstStyle>
            <a:lvl1pPr marL="0" indent="0" algn="ctr" defTabSz="457200" rtl="0" eaLnBrk="1" latinLnBrk="0" hangingPunct="1">
              <a:lnSpc>
                <a:spcPct val="120000"/>
              </a:lnSpc>
              <a:spcBef>
                <a:spcPts val="0"/>
              </a:spcBef>
              <a:buNone/>
              <a:defRPr lang="fr-FR" sz="1600" b="1" kern="1200" dirty="0">
                <a:solidFill>
                  <a:schemeClr val="tx1"/>
                </a:solidFill>
                <a:latin typeface="Book Antiqua" panose="02040602050305030304" pitchFamily="18" charset="0"/>
                <a:ea typeface="+mn-ea"/>
                <a:cs typeface="+mn-cs"/>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endParaRPr lang="fr-FR" dirty="0"/>
          </a:p>
        </p:txBody>
      </p:sp>
      <p:sp>
        <p:nvSpPr>
          <p:cNvPr id="43" name="Rectangle 42">
            <a:extLst>
              <a:ext uri="{FF2B5EF4-FFF2-40B4-BE49-F238E27FC236}">
                <a16:creationId xmlns:a16="http://schemas.microsoft.com/office/drawing/2014/main" id="{661EACD5-243D-41F8-807C-09792D71E58A}"/>
              </a:ext>
            </a:extLst>
          </p:cNvPr>
          <p:cNvSpPr/>
          <p:nvPr userDrawn="1"/>
        </p:nvSpPr>
        <p:spPr>
          <a:xfrm>
            <a:off x="9906000" y="6756400"/>
            <a:ext cx="2286000" cy="101600"/>
          </a:xfrm>
          <a:prstGeom prst="rect">
            <a:avLst/>
          </a:prstGeom>
          <a:solidFill>
            <a:srgbClr val="AD9F99"/>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pic>
        <p:nvPicPr>
          <p:cNvPr id="27" name="Picture 3">
            <a:extLst>
              <a:ext uri="{FF2B5EF4-FFF2-40B4-BE49-F238E27FC236}">
                <a16:creationId xmlns:a16="http://schemas.microsoft.com/office/drawing/2014/main" id="{D2C653CE-3AAD-4694-A42C-C621DD07499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95190" y="6350938"/>
            <a:ext cx="1136795" cy="405462"/>
          </a:xfrm>
          <a:prstGeom prst="rect">
            <a:avLst/>
          </a:prstGeom>
        </p:spPr>
      </p:pic>
      <p:sp>
        <p:nvSpPr>
          <p:cNvPr id="28" name="Rectangle 27">
            <a:extLst>
              <a:ext uri="{FF2B5EF4-FFF2-40B4-BE49-F238E27FC236}">
                <a16:creationId xmlns:a16="http://schemas.microsoft.com/office/drawing/2014/main" id="{5E095B2F-C832-4B80-8A18-67A8F4E7AF06}"/>
              </a:ext>
            </a:extLst>
          </p:cNvPr>
          <p:cNvSpPr/>
          <p:nvPr userDrawn="1"/>
        </p:nvSpPr>
        <p:spPr>
          <a:xfrm>
            <a:off x="0" y="0"/>
            <a:ext cx="2286000" cy="101600"/>
          </a:xfrm>
          <a:prstGeom prst="rect">
            <a:avLst/>
          </a:prstGeom>
          <a:solidFill>
            <a:srgbClr val="95C11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cxnSp>
        <p:nvCxnSpPr>
          <p:cNvPr id="29" name="Straight Connector 3">
            <a:extLst>
              <a:ext uri="{FF2B5EF4-FFF2-40B4-BE49-F238E27FC236}">
                <a16:creationId xmlns:a16="http://schemas.microsoft.com/office/drawing/2014/main" id="{5D55DCB3-EA11-4F9A-8DC1-EC877FA06543}"/>
              </a:ext>
            </a:extLst>
          </p:cNvPr>
          <p:cNvCxnSpPr/>
          <p:nvPr userDrawn="1"/>
        </p:nvCxnSpPr>
        <p:spPr>
          <a:xfrm>
            <a:off x="701105" y="1488000"/>
            <a:ext cx="400611" cy="0"/>
          </a:xfrm>
          <a:prstGeom prst="line">
            <a:avLst/>
          </a:prstGeom>
          <a:noFill/>
          <a:ln w="19050" cap="flat" cmpd="sng" algn="ctr">
            <a:solidFill>
              <a:srgbClr val="95C11F"/>
            </a:solidFill>
            <a:prstDash val="solid"/>
            <a:miter lim="800000"/>
          </a:ln>
          <a:effectLst/>
        </p:spPr>
      </p:cxnSp>
      <p:sp>
        <p:nvSpPr>
          <p:cNvPr id="30" name="Title 63">
            <a:extLst>
              <a:ext uri="{FF2B5EF4-FFF2-40B4-BE49-F238E27FC236}">
                <a16:creationId xmlns:a16="http://schemas.microsoft.com/office/drawing/2014/main" id="{A656D85F-F012-4624-8BA3-0BF22785EBC7}"/>
              </a:ext>
            </a:extLst>
          </p:cNvPr>
          <p:cNvSpPr>
            <a:spLocks noGrp="1"/>
          </p:cNvSpPr>
          <p:nvPr>
            <p:ph type="title" hasCustomPrompt="1"/>
          </p:nvPr>
        </p:nvSpPr>
        <p:spPr>
          <a:xfrm>
            <a:off x="701105" y="464845"/>
            <a:ext cx="7482533" cy="921200"/>
          </a:xfrm>
          <a:prstGeom prst="rect">
            <a:avLst/>
          </a:prstGeom>
        </p:spPr>
        <p:txBody>
          <a:bodyPr anchor="ctr"/>
          <a:lstStyle>
            <a:lvl1pPr>
              <a:defRPr sz="2800" b="1">
                <a:latin typeface="Book Antiqua" panose="02040602050305030304" pitchFamily="18" charset="0"/>
              </a:defRPr>
            </a:lvl1pPr>
          </a:lstStyle>
          <a:p>
            <a:r>
              <a:rPr lang="en-US" dirty="0"/>
              <a:t>Ajoutez un </a:t>
            </a:r>
            <a:r>
              <a:rPr lang="en-US" dirty="0" err="1"/>
              <a:t>titre</a:t>
            </a:r>
            <a:endParaRPr lang="fr-FR" dirty="0"/>
          </a:p>
        </p:txBody>
      </p:sp>
      <p:sp>
        <p:nvSpPr>
          <p:cNvPr id="32" name="Rectangle 31">
            <a:extLst>
              <a:ext uri="{FF2B5EF4-FFF2-40B4-BE49-F238E27FC236}">
                <a16:creationId xmlns:a16="http://schemas.microsoft.com/office/drawing/2014/main" id="{0CE87B3B-E87D-4681-BC75-BB9B96233772}"/>
              </a:ext>
            </a:extLst>
          </p:cNvPr>
          <p:cNvSpPr/>
          <p:nvPr userDrawn="1"/>
        </p:nvSpPr>
        <p:spPr>
          <a:xfrm>
            <a:off x="1728216" y="6371106"/>
            <a:ext cx="594360" cy="365125"/>
          </a:xfrm>
          <a:prstGeom prst="rect">
            <a:avLst/>
          </a:prstGeom>
        </p:spPr>
        <p:txBody>
          <a:bodyPr vert="horz" lIns="91440" tIns="45720" rIns="91440" bIns="45720" rtlCol="0" anchor="ctr"/>
          <a:lstStyle/>
          <a:p>
            <a:pPr lvl="0" defTabSz="914400"/>
            <a:fld id="{F3D61D75-CC4E-4B84-BF43-C90BA8F46349}" type="slidenum">
              <a:rPr lang="fr-FR" sz="1400" b="1" smtClean="0">
                <a:solidFill>
                  <a:srgbClr val="2A2A2A">
                    <a:tint val="75000"/>
                  </a:srgbClr>
                </a:solidFill>
                <a:latin typeface="Source Sans Pro"/>
              </a:rPr>
              <a:pPr lvl="0" defTabSz="914400"/>
              <a:t>‹N°›</a:t>
            </a:fld>
            <a:r>
              <a:rPr lang="fr-FR" sz="1400" b="1" dirty="0">
                <a:solidFill>
                  <a:srgbClr val="2A2A2A">
                    <a:tint val="75000"/>
                  </a:srgbClr>
                </a:solidFill>
                <a:latin typeface="Source Sans Pro"/>
              </a:rPr>
              <a:t> </a:t>
            </a:r>
          </a:p>
        </p:txBody>
      </p:sp>
    </p:spTree>
    <p:extLst>
      <p:ext uri="{BB962C8B-B14F-4D97-AF65-F5344CB8AC3E}">
        <p14:creationId xmlns:p14="http://schemas.microsoft.com/office/powerpoint/2010/main" val="2211945390"/>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cept-no content">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661EACD5-243D-41F8-807C-09792D71E58A}"/>
              </a:ext>
            </a:extLst>
          </p:cNvPr>
          <p:cNvSpPr/>
          <p:nvPr userDrawn="1"/>
        </p:nvSpPr>
        <p:spPr>
          <a:xfrm>
            <a:off x="9906000" y="6756400"/>
            <a:ext cx="2286000" cy="101600"/>
          </a:xfrm>
          <a:prstGeom prst="rect">
            <a:avLst/>
          </a:prstGeom>
          <a:solidFill>
            <a:srgbClr val="AD9F99"/>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pic>
        <p:nvPicPr>
          <p:cNvPr id="27" name="Picture 3">
            <a:extLst>
              <a:ext uri="{FF2B5EF4-FFF2-40B4-BE49-F238E27FC236}">
                <a16:creationId xmlns:a16="http://schemas.microsoft.com/office/drawing/2014/main" id="{D2C653CE-3AAD-4694-A42C-C621DD07499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95190" y="6350938"/>
            <a:ext cx="1136795" cy="405462"/>
          </a:xfrm>
          <a:prstGeom prst="rect">
            <a:avLst/>
          </a:prstGeom>
        </p:spPr>
      </p:pic>
      <p:sp>
        <p:nvSpPr>
          <p:cNvPr id="28" name="Rectangle 27">
            <a:extLst>
              <a:ext uri="{FF2B5EF4-FFF2-40B4-BE49-F238E27FC236}">
                <a16:creationId xmlns:a16="http://schemas.microsoft.com/office/drawing/2014/main" id="{5E095B2F-C832-4B80-8A18-67A8F4E7AF06}"/>
              </a:ext>
            </a:extLst>
          </p:cNvPr>
          <p:cNvSpPr/>
          <p:nvPr userDrawn="1"/>
        </p:nvSpPr>
        <p:spPr>
          <a:xfrm>
            <a:off x="0" y="0"/>
            <a:ext cx="2286000" cy="101600"/>
          </a:xfrm>
          <a:prstGeom prst="rect">
            <a:avLst/>
          </a:prstGeom>
          <a:solidFill>
            <a:srgbClr val="95C11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cxnSp>
        <p:nvCxnSpPr>
          <p:cNvPr id="29" name="Straight Connector 3">
            <a:extLst>
              <a:ext uri="{FF2B5EF4-FFF2-40B4-BE49-F238E27FC236}">
                <a16:creationId xmlns:a16="http://schemas.microsoft.com/office/drawing/2014/main" id="{5D55DCB3-EA11-4F9A-8DC1-EC877FA06543}"/>
              </a:ext>
            </a:extLst>
          </p:cNvPr>
          <p:cNvCxnSpPr/>
          <p:nvPr userDrawn="1"/>
        </p:nvCxnSpPr>
        <p:spPr>
          <a:xfrm>
            <a:off x="701105" y="1488000"/>
            <a:ext cx="400611" cy="0"/>
          </a:xfrm>
          <a:prstGeom prst="line">
            <a:avLst/>
          </a:prstGeom>
          <a:noFill/>
          <a:ln w="19050" cap="flat" cmpd="sng" algn="ctr">
            <a:solidFill>
              <a:srgbClr val="95C11F"/>
            </a:solidFill>
            <a:prstDash val="solid"/>
            <a:miter lim="800000"/>
          </a:ln>
          <a:effectLst/>
        </p:spPr>
      </p:cxnSp>
      <p:sp>
        <p:nvSpPr>
          <p:cNvPr id="30" name="Title 63">
            <a:extLst>
              <a:ext uri="{FF2B5EF4-FFF2-40B4-BE49-F238E27FC236}">
                <a16:creationId xmlns:a16="http://schemas.microsoft.com/office/drawing/2014/main" id="{A656D85F-F012-4624-8BA3-0BF22785EBC7}"/>
              </a:ext>
            </a:extLst>
          </p:cNvPr>
          <p:cNvSpPr>
            <a:spLocks noGrp="1"/>
          </p:cNvSpPr>
          <p:nvPr>
            <p:ph type="title" hasCustomPrompt="1"/>
          </p:nvPr>
        </p:nvSpPr>
        <p:spPr>
          <a:xfrm>
            <a:off x="701105" y="464845"/>
            <a:ext cx="7482533" cy="921200"/>
          </a:xfrm>
          <a:prstGeom prst="rect">
            <a:avLst/>
          </a:prstGeom>
        </p:spPr>
        <p:txBody>
          <a:bodyPr anchor="ctr"/>
          <a:lstStyle>
            <a:lvl1pPr>
              <a:defRPr sz="2800" b="1">
                <a:latin typeface="Book Antiqua" panose="02040602050305030304" pitchFamily="18" charset="0"/>
              </a:defRPr>
            </a:lvl1pPr>
          </a:lstStyle>
          <a:p>
            <a:r>
              <a:rPr lang="en-US" dirty="0"/>
              <a:t>Ajoutez un </a:t>
            </a:r>
            <a:r>
              <a:rPr lang="en-US" dirty="0" err="1"/>
              <a:t>titre</a:t>
            </a:r>
            <a:endParaRPr lang="fr-FR" dirty="0"/>
          </a:p>
        </p:txBody>
      </p:sp>
      <p:sp>
        <p:nvSpPr>
          <p:cNvPr id="8" name="Rectangle 7">
            <a:extLst>
              <a:ext uri="{FF2B5EF4-FFF2-40B4-BE49-F238E27FC236}">
                <a16:creationId xmlns:a16="http://schemas.microsoft.com/office/drawing/2014/main" id="{AA5CCBD3-A163-4AA3-A957-16085F632C40}"/>
              </a:ext>
            </a:extLst>
          </p:cNvPr>
          <p:cNvSpPr/>
          <p:nvPr userDrawn="1"/>
        </p:nvSpPr>
        <p:spPr>
          <a:xfrm>
            <a:off x="1728216" y="6371106"/>
            <a:ext cx="594360" cy="365125"/>
          </a:xfrm>
          <a:prstGeom prst="rect">
            <a:avLst/>
          </a:prstGeom>
        </p:spPr>
        <p:txBody>
          <a:bodyPr vert="horz" lIns="91440" tIns="45720" rIns="91440" bIns="45720" rtlCol="0" anchor="ctr"/>
          <a:lstStyle/>
          <a:p>
            <a:pPr lvl="0" defTabSz="914400"/>
            <a:fld id="{F3D61D75-CC4E-4B84-BF43-C90BA8F46349}" type="slidenum">
              <a:rPr lang="fr-FR" sz="1400" b="1" smtClean="0">
                <a:solidFill>
                  <a:srgbClr val="2A2A2A">
                    <a:tint val="75000"/>
                  </a:srgbClr>
                </a:solidFill>
                <a:latin typeface="Source Sans Pro"/>
              </a:rPr>
              <a:pPr lvl="0" defTabSz="914400"/>
              <a:t>‹N°›</a:t>
            </a:fld>
            <a:r>
              <a:rPr lang="fr-FR" sz="1400" b="1" dirty="0">
                <a:solidFill>
                  <a:srgbClr val="2A2A2A">
                    <a:tint val="75000"/>
                  </a:srgbClr>
                </a:solidFill>
                <a:latin typeface="Source Sans Pro"/>
              </a:rPr>
              <a:t> </a:t>
            </a:r>
          </a:p>
        </p:txBody>
      </p:sp>
    </p:spTree>
    <p:extLst>
      <p:ext uri="{BB962C8B-B14F-4D97-AF65-F5344CB8AC3E}">
        <p14:creationId xmlns:p14="http://schemas.microsoft.com/office/powerpoint/2010/main" val="102449489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quipe 2pers.">
    <p:spTree>
      <p:nvGrpSpPr>
        <p:cNvPr id="1" name=""/>
        <p:cNvGrpSpPr/>
        <p:nvPr/>
      </p:nvGrpSpPr>
      <p:grpSpPr>
        <a:xfrm>
          <a:off x="0" y="0"/>
          <a:ext cx="0" cy="0"/>
          <a:chOff x="0" y="0"/>
          <a:chExt cx="0" cy="0"/>
        </a:xfrm>
      </p:grpSpPr>
      <p:sp>
        <p:nvSpPr>
          <p:cNvPr id="53" name="Text Placeholder 5">
            <a:extLst>
              <a:ext uri="{FF2B5EF4-FFF2-40B4-BE49-F238E27FC236}">
                <a16:creationId xmlns:a16="http://schemas.microsoft.com/office/drawing/2014/main" id="{CE56992A-C266-4A24-AD0A-C98D3CD548CC}"/>
              </a:ext>
            </a:extLst>
          </p:cNvPr>
          <p:cNvSpPr>
            <a:spLocks noGrp="1"/>
          </p:cNvSpPr>
          <p:nvPr>
            <p:ph type="body" sz="quarter" idx="19" hasCustomPrompt="1"/>
          </p:nvPr>
        </p:nvSpPr>
        <p:spPr>
          <a:xfrm>
            <a:off x="6813388" y="3531413"/>
            <a:ext cx="4718220" cy="2508729"/>
          </a:xfrm>
          <a:prstGeom prst="rect">
            <a:avLst/>
          </a:prstGeom>
        </p:spPr>
        <p:txBody>
          <a:bodyPr anchor="t"/>
          <a:lstStyle>
            <a:lvl1pPr marL="0" indent="0" algn="l" defTabSz="457200" rtl="0" eaLnBrk="1" latinLnBrk="0" hangingPunct="1">
              <a:lnSpc>
                <a:spcPct val="120000"/>
              </a:lnSpc>
              <a:spcBef>
                <a:spcPts val="0"/>
              </a:spcBef>
              <a:buNone/>
              <a:defRPr lang="fr-FR" sz="1100" kern="1200" dirty="0">
                <a:solidFill>
                  <a:schemeClr val="accent2"/>
                </a:solidFill>
                <a:latin typeface="+mn-lt"/>
                <a:ea typeface="+mn-ea"/>
                <a:cs typeface="+mn-cs"/>
              </a:defRPr>
            </a:lvl1pPr>
          </a:lstStyle>
          <a:p>
            <a:pPr lvl="0"/>
            <a:r>
              <a:rPr lang="en-US" dirty="0"/>
              <a:t>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again is there anyone who loves or pursues or desires to obtain pain of itself, because it is pain, but because occasionally circumstances occur in which toil and pain can procure him some great pleasure.</a:t>
            </a:r>
            <a:endParaRPr lang="fr-FR" dirty="0"/>
          </a:p>
        </p:txBody>
      </p:sp>
      <p:sp>
        <p:nvSpPr>
          <p:cNvPr id="35" name="Circle: Hollow 34">
            <a:extLst>
              <a:ext uri="{FF2B5EF4-FFF2-40B4-BE49-F238E27FC236}">
                <a16:creationId xmlns:a16="http://schemas.microsoft.com/office/drawing/2014/main" id="{82EC4BE0-5BBA-4AA1-BE7E-95ECC61B4D92}"/>
              </a:ext>
            </a:extLst>
          </p:cNvPr>
          <p:cNvSpPr/>
          <p:nvPr userDrawn="1"/>
        </p:nvSpPr>
        <p:spPr>
          <a:xfrm>
            <a:off x="7146080" y="1928586"/>
            <a:ext cx="928312" cy="928312"/>
          </a:xfrm>
          <a:prstGeom prst="donut">
            <a:avLst>
              <a:gd name="adj" fmla="val 14365"/>
            </a:avLst>
          </a:prstGeom>
          <a:solidFill>
            <a:srgbClr val="95C1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solidFill>
                <a:schemeClr val="tx1"/>
              </a:solidFill>
            </a:endParaRPr>
          </a:p>
        </p:txBody>
      </p:sp>
      <p:sp>
        <p:nvSpPr>
          <p:cNvPr id="36" name="Circle: Hollow 35">
            <a:extLst>
              <a:ext uri="{FF2B5EF4-FFF2-40B4-BE49-F238E27FC236}">
                <a16:creationId xmlns:a16="http://schemas.microsoft.com/office/drawing/2014/main" id="{71EE6B12-2774-45ED-A2DE-497BEA6D2DA5}"/>
              </a:ext>
            </a:extLst>
          </p:cNvPr>
          <p:cNvSpPr/>
          <p:nvPr userDrawn="1"/>
        </p:nvSpPr>
        <p:spPr>
          <a:xfrm>
            <a:off x="1007112" y="2063582"/>
            <a:ext cx="928312" cy="928312"/>
          </a:xfrm>
          <a:prstGeom prst="donut">
            <a:avLst>
              <a:gd name="adj" fmla="val 14365"/>
            </a:avLst>
          </a:prstGeom>
          <a:solidFill>
            <a:srgbClr val="AD9F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solidFill>
                <a:schemeClr val="tx1"/>
              </a:solidFill>
            </a:endParaRPr>
          </a:p>
        </p:txBody>
      </p:sp>
      <p:sp>
        <p:nvSpPr>
          <p:cNvPr id="5" name="Picture Placeholder 4">
            <a:extLst>
              <a:ext uri="{FF2B5EF4-FFF2-40B4-BE49-F238E27FC236}">
                <a16:creationId xmlns:a16="http://schemas.microsoft.com/office/drawing/2014/main" id="{330CC05B-7155-4AD8-BC8D-B9B2720BDDE7}"/>
              </a:ext>
            </a:extLst>
          </p:cNvPr>
          <p:cNvSpPr>
            <a:spLocks noGrp="1"/>
          </p:cNvSpPr>
          <p:nvPr>
            <p:ph type="pic" sz="quarter" idx="10"/>
          </p:nvPr>
        </p:nvSpPr>
        <p:spPr>
          <a:xfrm>
            <a:off x="1289254" y="2232028"/>
            <a:ext cx="1087437" cy="1089025"/>
          </a:xfrm>
          <a:prstGeom prst="ellipse">
            <a:avLst/>
          </a:prstGeom>
          <a:solidFill>
            <a:schemeClr val="tx1"/>
          </a:solidFill>
          <a:ln>
            <a:noFill/>
          </a:ln>
        </p:spPr>
        <p:txBody>
          <a:bodyPr/>
          <a:lstStyle>
            <a:lvl1pPr marL="0" indent="0" algn="ctr">
              <a:buNone/>
              <a:defRPr sz="1050">
                <a:solidFill>
                  <a:schemeClr val="tx2"/>
                </a:solidFill>
              </a:defRPr>
            </a:lvl1pPr>
          </a:lstStyle>
          <a:p>
            <a:endParaRPr lang="fr-FR" dirty="0"/>
          </a:p>
        </p:txBody>
      </p:sp>
      <p:sp>
        <p:nvSpPr>
          <p:cNvPr id="46" name="Picture Placeholder 4">
            <a:extLst>
              <a:ext uri="{FF2B5EF4-FFF2-40B4-BE49-F238E27FC236}">
                <a16:creationId xmlns:a16="http://schemas.microsoft.com/office/drawing/2014/main" id="{C01120DE-6814-4C6D-B921-F92E8277A237}"/>
              </a:ext>
            </a:extLst>
          </p:cNvPr>
          <p:cNvSpPr>
            <a:spLocks noGrp="1"/>
          </p:cNvSpPr>
          <p:nvPr>
            <p:ph type="pic" sz="quarter" idx="11"/>
          </p:nvPr>
        </p:nvSpPr>
        <p:spPr>
          <a:xfrm>
            <a:off x="6871443" y="2232028"/>
            <a:ext cx="1087437" cy="1089025"/>
          </a:xfrm>
          <a:prstGeom prst="ellipse">
            <a:avLst/>
          </a:prstGeom>
          <a:solidFill>
            <a:schemeClr val="tx1"/>
          </a:solidFill>
          <a:ln>
            <a:noFill/>
          </a:ln>
        </p:spPr>
        <p:txBody>
          <a:bodyPr/>
          <a:lstStyle>
            <a:lvl1pPr marL="0" indent="0" algn="ctr">
              <a:buNone/>
              <a:defRPr sz="1050">
                <a:solidFill>
                  <a:schemeClr val="tx2"/>
                </a:solidFill>
              </a:defRPr>
            </a:lvl1pPr>
          </a:lstStyle>
          <a:p>
            <a:endParaRPr lang="fr-FR" dirty="0"/>
          </a:p>
        </p:txBody>
      </p:sp>
      <p:sp>
        <p:nvSpPr>
          <p:cNvPr id="8" name="Text Placeholder 7">
            <a:extLst>
              <a:ext uri="{FF2B5EF4-FFF2-40B4-BE49-F238E27FC236}">
                <a16:creationId xmlns:a16="http://schemas.microsoft.com/office/drawing/2014/main" id="{C8DACE98-B131-456D-A68D-0D37F215B700}"/>
              </a:ext>
            </a:extLst>
          </p:cNvPr>
          <p:cNvSpPr>
            <a:spLocks noGrp="1"/>
          </p:cNvSpPr>
          <p:nvPr>
            <p:ph type="body" sz="quarter" idx="12" hasCustomPrompt="1"/>
          </p:nvPr>
        </p:nvSpPr>
        <p:spPr>
          <a:xfrm>
            <a:off x="2658832" y="2427191"/>
            <a:ext cx="3307627" cy="269048"/>
          </a:xfrm>
          <a:prstGeom prst="rect">
            <a:avLst/>
          </a:prstGeom>
        </p:spPr>
        <p:txBody>
          <a:bodyPr anchor="ctr"/>
          <a:lstStyle>
            <a:lvl1pPr marL="0" indent="0">
              <a:buNone/>
              <a:defRPr lang="en-US" sz="2000" b="1" kern="1200" dirty="0" smtClean="0">
                <a:solidFill>
                  <a:schemeClr val="accent1"/>
                </a:solidFill>
                <a:latin typeface="Book Antiqua" panose="02040602050305030304" pitchFamily="18" charset="0"/>
                <a:ea typeface="+mn-ea"/>
                <a:cs typeface="+mn-cs"/>
              </a:defRPr>
            </a:lvl1pPr>
            <a:lvl2pPr marL="457200" indent="0">
              <a:buNone/>
              <a:defRPr/>
            </a:lvl2pPr>
          </a:lstStyle>
          <a:p>
            <a:pPr lvl="0"/>
            <a:r>
              <a:rPr lang="en-US" dirty="0" err="1"/>
              <a:t>Prénom</a:t>
            </a:r>
            <a:endParaRPr lang="en-US" dirty="0"/>
          </a:p>
        </p:txBody>
      </p:sp>
      <p:sp>
        <p:nvSpPr>
          <p:cNvPr id="49" name="Text Placeholder 7">
            <a:extLst>
              <a:ext uri="{FF2B5EF4-FFF2-40B4-BE49-F238E27FC236}">
                <a16:creationId xmlns:a16="http://schemas.microsoft.com/office/drawing/2014/main" id="{DCB17E90-2DE9-4D57-BE85-33CF1A23D7CD}"/>
              </a:ext>
            </a:extLst>
          </p:cNvPr>
          <p:cNvSpPr>
            <a:spLocks noGrp="1"/>
          </p:cNvSpPr>
          <p:nvPr>
            <p:ph type="body" sz="quarter" idx="13" hasCustomPrompt="1"/>
          </p:nvPr>
        </p:nvSpPr>
        <p:spPr>
          <a:xfrm>
            <a:off x="2658832" y="2776540"/>
            <a:ext cx="3307627" cy="269048"/>
          </a:xfrm>
          <a:prstGeom prst="rect">
            <a:avLst/>
          </a:prstGeom>
        </p:spPr>
        <p:txBody>
          <a:bodyPr anchor="ctr"/>
          <a:lstStyle>
            <a:lvl1pPr marL="0" indent="0">
              <a:buNone/>
              <a:defRPr lang="en-US" sz="2000" b="1" kern="1200" cap="all" baseline="0" dirty="0" smtClean="0">
                <a:solidFill>
                  <a:schemeClr val="tx2"/>
                </a:solidFill>
                <a:latin typeface="Book Antiqua" panose="02040602050305030304" pitchFamily="18" charset="0"/>
                <a:ea typeface="+mn-ea"/>
                <a:cs typeface="+mn-cs"/>
              </a:defRPr>
            </a:lvl1pPr>
            <a:lvl2pPr marL="457200" indent="0">
              <a:buNone/>
              <a:defRPr/>
            </a:lvl2pPr>
          </a:lstStyle>
          <a:p>
            <a:pPr lvl="0"/>
            <a:r>
              <a:rPr lang="en-US" dirty="0"/>
              <a:t>Nom</a:t>
            </a:r>
          </a:p>
        </p:txBody>
      </p:sp>
      <p:sp>
        <p:nvSpPr>
          <p:cNvPr id="50" name="Text Placeholder 7">
            <a:extLst>
              <a:ext uri="{FF2B5EF4-FFF2-40B4-BE49-F238E27FC236}">
                <a16:creationId xmlns:a16="http://schemas.microsoft.com/office/drawing/2014/main" id="{83BC130E-C8A6-482A-9B23-6C5D419CCDAD}"/>
              </a:ext>
            </a:extLst>
          </p:cNvPr>
          <p:cNvSpPr>
            <a:spLocks noGrp="1"/>
          </p:cNvSpPr>
          <p:nvPr>
            <p:ph type="body" sz="quarter" idx="14" hasCustomPrompt="1"/>
          </p:nvPr>
        </p:nvSpPr>
        <p:spPr>
          <a:xfrm>
            <a:off x="8226149" y="2427191"/>
            <a:ext cx="3307627" cy="269048"/>
          </a:xfrm>
          <a:prstGeom prst="rect">
            <a:avLst/>
          </a:prstGeom>
        </p:spPr>
        <p:txBody>
          <a:bodyPr anchor="ctr"/>
          <a:lstStyle>
            <a:lvl1pPr marL="0" indent="0">
              <a:buNone/>
              <a:defRPr lang="en-US" sz="2000" b="1" kern="1200" dirty="0" smtClean="0">
                <a:solidFill>
                  <a:schemeClr val="accent1"/>
                </a:solidFill>
                <a:latin typeface="Book Antiqua" panose="02040602050305030304" pitchFamily="18" charset="0"/>
                <a:ea typeface="+mn-ea"/>
                <a:cs typeface="+mn-cs"/>
              </a:defRPr>
            </a:lvl1pPr>
            <a:lvl2pPr marL="457200" indent="0">
              <a:buNone/>
              <a:defRPr/>
            </a:lvl2pPr>
          </a:lstStyle>
          <a:p>
            <a:pPr lvl="0"/>
            <a:r>
              <a:rPr lang="en-US" dirty="0" err="1"/>
              <a:t>Prénom</a:t>
            </a:r>
            <a:endParaRPr lang="en-US" dirty="0"/>
          </a:p>
        </p:txBody>
      </p:sp>
      <p:sp>
        <p:nvSpPr>
          <p:cNvPr id="51" name="Text Placeholder 7">
            <a:extLst>
              <a:ext uri="{FF2B5EF4-FFF2-40B4-BE49-F238E27FC236}">
                <a16:creationId xmlns:a16="http://schemas.microsoft.com/office/drawing/2014/main" id="{6FA84177-DFA5-4382-9A07-B16229683124}"/>
              </a:ext>
            </a:extLst>
          </p:cNvPr>
          <p:cNvSpPr>
            <a:spLocks noGrp="1"/>
          </p:cNvSpPr>
          <p:nvPr>
            <p:ph type="body" sz="quarter" idx="15" hasCustomPrompt="1"/>
          </p:nvPr>
        </p:nvSpPr>
        <p:spPr>
          <a:xfrm>
            <a:off x="8226149" y="2776540"/>
            <a:ext cx="3307627" cy="269048"/>
          </a:xfrm>
          <a:prstGeom prst="rect">
            <a:avLst/>
          </a:prstGeom>
        </p:spPr>
        <p:txBody>
          <a:bodyPr anchor="ctr"/>
          <a:lstStyle>
            <a:lvl1pPr marL="0" indent="0">
              <a:buNone/>
              <a:defRPr lang="en-US" sz="2000" b="1" kern="1200" cap="all" baseline="0" dirty="0" smtClean="0">
                <a:solidFill>
                  <a:schemeClr val="tx2"/>
                </a:solidFill>
                <a:latin typeface="Book Antiqua" panose="02040602050305030304" pitchFamily="18" charset="0"/>
                <a:ea typeface="+mn-ea"/>
                <a:cs typeface="+mn-cs"/>
              </a:defRPr>
            </a:lvl1pPr>
            <a:lvl2pPr marL="457200" indent="0">
              <a:buNone/>
              <a:defRPr/>
            </a:lvl2pPr>
          </a:lstStyle>
          <a:p>
            <a:pPr lvl="0"/>
            <a:r>
              <a:rPr lang="en-US" dirty="0"/>
              <a:t>Nom</a:t>
            </a:r>
          </a:p>
        </p:txBody>
      </p:sp>
      <p:sp>
        <p:nvSpPr>
          <p:cNvPr id="52" name="Text Placeholder 5">
            <a:extLst>
              <a:ext uri="{FF2B5EF4-FFF2-40B4-BE49-F238E27FC236}">
                <a16:creationId xmlns:a16="http://schemas.microsoft.com/office/drawing/2014/main" id="{7DAC59FA-B899-49DF-95FE-B74397140D53}"/>
              </a:ext>
            </a:extLst>
          </p:cNvPr>
          <p:cNvSpPr>
            <a:spLocks noGrp="1"/>
          </p:cNvSpPr>
          <p:nvPr>
            <p:ph type="body" sz="quarter" idx="18" hasCustomPrompt="1"/>
          </p:nvPr>
        </p:nvSpPr>
        <p:spPr>
          <a:xfrm>
            <a:off x="1248239" y="3531413"/>
            <a:ext cx="4718220" cy="2508729"/>
          </a:xfrm>
          <a:prstGeom prst="rect">
            <a:avLst/>
          </a:prstGeom>
        </p:spPr>
        <p:txBody>
          <a:bodyPr anchor="t"/>
          <a:lstStyle>
            <a:lvl1pPr marL="0" indent="0" algn="l" defTabSz="457200" rtl="0" eaLnBrk="1" latinLnBrk="0" hangingPunct="1">
              <a:lnSpc>
                <a:spcPct val="120000"/>
              </a:lnSpc>
              <a:spcBef>
                <a:spcPts val="0"/>
              </a:spcBef>
              <a:buNone/>
              <a:defRPr lang="fr-FR" sz="1100" kern="1200" dirty="0">
                <a:solidFill>
                  <a:schemeClr val="accent2"/>
                </a:solidFill>
                <a:latin typeface="+mn-lt"/>
                <a:ea typeface="+mn-ea"/>
                <a:cs typeface="+mn-cs"/>
              </a:defRPr>
            </a:lvl1pPr>
          </a:lstStyle>
          <a:p>
            <a:pPr lvl="0"/>
            <a:r>
              <a:rPr lang="en-US" dirty="0"/>
              <a:t>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again is there anyone who loves or pursues or desires to obtain pain of itself, because it is pain, but because occasionally circumstances occur in which toil and pain can procure him some great pleasure.</a:t>
            </a:r>
            <a:endParaRPr lang="fr-FR" dirty="0"/>
          </a:p>
        </p:txBody>
      </p:sp>
      <p:sp>
        <p:nvSpPr>
          <p:cNvPr id="54" name="Text Placeholder 20">
            <a:extLst>
              <a:ext uri="{FF2B5EF4-FFF2-40B4-BE49-F238E27FC236}">
                <a16:creationId xmlns:a16="http://schemas.microsoft.com/office/drawing/2014/main" id="{E66A2876-5EB0-4DA8-B66B-E2AC45055967}"/>
              </a:ext>
            </a:extLst>
          </p:cNvPr>
          <p:cNvSpPr>
            <a:spLocks noGrp="1"/>
          </p:cNvSpPr>
          <p:nvPr>
            <p:ph type="body" sz="quarter" idx="20" hasCustomPrompt="1"/>
          </p:nvPr>
        </p:nvSpPr>
        <p:spPr>
          <a:xfrm rot="16200000">
            <a:off x="-1562702" y="3563140"/>
            <a:ext cx="4382959" cy="571044"/>
          </a:xfrm>
          <a:prstGeom prst="rect">
            <a:avLst/>
          </a:prstGeom>
        </p:spPr>
        <p:txBody>
          <a:bodyPr anchor="ctr"/>
          <a:lstStyle>
            <a:lvl1pPr marL="0" indent="0">
              <a:lnSpc>
                <a:spcPct val="120000"/>
              </a:lnSpc>
              <a:spcBef>
                <a:spcPts val="0"/>
              </a:spcBef>
              <a:buNone/>
              <a:defRPr lang="en-US" sz="3200" b="1" kern="1200" dirty="0" smtClean="0">
                <a:solidFill>
                  <a:schemeClr val="accent3"/>
                </a:solidFill>
                <a:latin typeface="Book Antiqua" panose="02040602050305030304" pitchFamily="18" charset="0"/>
                <a:ea typeface="+mn-ea"/>
                <a:cs typeface="+mn-cs"/>
              </a:defRPr>
            </a:lvl1pPr>
            <a:lvl2pPr marL="457200" indent="0">
              <a:buNone/>
              <a:defRPr/>
            </a:lvl2pPr>
          </a:lstStyle>
          <a:p>
            <a:pPr lvl="0"/>
            <a:r>
              <a:rPr lang="en-US" dirty="0"/>
              <a:t>Ajoutez le titre</a:t>
            </a:r>
          </a:p>
        </p:txBody>
      </p:sp>
      <p:sp>
        <p:nvSpPr>
          <p:cNvPr id="15" name="Text Placeholder 5">
            <a:extLst>
              <a:ext uri="{FF2B5EF4-FFF2-40B4-BE49-F238E27FC236}">
                <a16:creationId xmlns:a16="http://schemas.microsoft.com/office/drawing/2014/main" id="{3E2E0AC7-B521-4840-935A-0A6E32F04364}"/>
              </a:ext>
            </a:extLst>
          </p:cNvPr>
          <p:cNvSpPr>
            <a:spLocks noGrp="1"/>
          </p:cNvSpPr>
          <p:nvPr>
            <p:ph type="body" sz="quarter" idx="21" hasCustomPrompt="1"/>
          </p:nvPr>
        </p:nvSpPr>
        <p:spPr>
          <a:xfrm>
            <a:off x="914299" y="1088935"/>
            <a:ext cx="7897327" cy="477560"/>
          </a:xfrm>
          <a:prstGeom prst="rect">
            <a:avLst/>
          </a:prstGeom>
        </p:spPr>
        <p:txBody>
          <a:bodyPr anchor="ctr"/>
          <a:lstStyle>
            <a:lvl1pPr marL="0" indent="0" algn="l" defTabSz="457200" rtl="0" eaLnBrk="1" latinLnBrk="0" hangingPunct="1">
              <a:lnSpc>
                <a:spcPct val="120000"/>
              </a:lnSpc>
              <a:spcBef>
                <a:spcPts val="0"/>
              </a:spcBef>
              <a:buNone/>
              <a:defRPr lang="fr-FR" sz="1400" kern="1200" dirty="0">
                <a:solidFill>
                  <a:schemeClr val="tx1"/>
                </a:solidFill>
                <a:latin typeface="Book Antiqua" panose="02040602050305030304" pitchFamily="18" charset="0"/>
                <a:ea typeface="+mn-ea"/>
                <a:cs typeface="+mn-cs"/>
              </a:defRPr>
            </a:lvl1pPr>
          </a:lstStyle>
          <a:p>
            <a:pPr lvl="0"/>
            <a:r>
              <a:rPr lang="en-US" dirty="0"/>
              <a:t>But because occasionally circumstances occur </a:t>
            </a:r>
            <a:br>
              <a:rPr lang="en-US" dirty="0"/>
            </a:br>
            <a:r>
              <a:rPr lang="en-US" dirty="0"/>
              <a:t>in which toil and pain can procure him some great pleasure.</a:t>
            </a:r>
            <a:endParaRPr lang="fr-FR" dirty="0"/>
          </a:p>
        </p:txBody>
      </p:sp>
      <p:sp>
        <p:nvSpPr>
          <p:cNvPr id="16" name="Title 63">
            <a:extLst>
              <a:ext uri="{FF2B5EF4-FFF2-40B4-BE49-F238E27FC236}">
                <a16:creationId xmlns:a16="http://schemas.microsoft.com/office/drawing/2014/main" id="{2DFF6BBC-913F-4833-B6AA-4337306296B9}"/>
              </a:ext>
            </a:extLst>
          </p:cNvPr>
          <p:cNvSpPr>
            <a:spLocks noGrp="1"/>
          </p:cNvSpPr>
          <p:nvPr>
            <p:ph type="title" hasCustomPrompt="1"/>
          </p:nvPr>
        </p:nvSpPr>
        <p:spPr>
          <a:xfrm>
            <a:off x="914300" y="178040"/>
            <a:ext cx="9540340" cy="699196"/>
          </a:xfrm>
          <a:prstGeom prst="rect">
            <a:avLst/>
          </a:prstGeom>
        </p:spPr>
        <p:txBody>
          <a:bodyPr anchor="ctr"/>
          <a:lstStyle>
            <a:lvl1pPr>
              <a:defRPr sz="2800" b="1">
                <a:latin typeface="Book Antiqua" panose="02040602050305030304" pitchFamily="18" charset="0"/>
              </a:defRPr>
            </a:lvl1pPr>
          </a:lstStyle>
          <a:p>
            <a:r>
              <a:rPr lang="en-US" dirty="0"/>
              <a:t>Ajoutez un </a:t>
            </a:r>
            <a:r>
              <a:rPr lang="en-US" dirty="0" err="1"/>
              <a:t>titre</a:t>
            </a:r>
            <a:endParaRPr lang="fr-FR" dirty="0"/>
          </a:p>
        </p:txBody>
      </p:sp>
    </p:spTree>
    <p:extLst>
      <p:ext uri="{BB962C8B-B14F-4D97-AF65-F5344CB8AC3E}">
        <p14:creationId xmlns:p14="http://schemas.microsoft.com/office/powerpoint/2010/main" val="267731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quipe 3pers">
    <p:spTree>
      <p:nvGrpSpPr>
        <p:cNvPr id="1" name=""/>
        <p:cNvGrpSpPr/>
        <p:nvPr/>
      </p:nvGrpSpPr>
      <p:grpSpPr>
        <a:xfrm>
          <a:off x="0" y="0"/>
          <a:ext cx="0" cy="0"/>
          <a:chOff x="0" y="0"/>
          <a:chExt cx="0" cy="0"/>
        </a:xfrm>
      </p:grpSpPr>
      <p:sp>
        <p:nvSpPr>
          <p:cNvPr id="53" name="Text Placeholder 5">
            <a:extLst>
              <a:ext uri="{FF2B5EF4-FFF2-40B4-BE49-F238E27FC236}">
                <a16:creationId xmlns:a16="http://schemas.microsoft.com/office/drawing/2014/main" id="{CE56992A-C266-4A24-AD0A-C98D3CD548CC}"/>
              </a:ext>
            </a:extLst>
          </p:cNvPr>
          <p:cNvSpPr>
            <a:spLocks noGrp="1"/>
          </p:cNvSpPr>
          <p:nvPr>
            <p:ph type="body" sz="quarter" idx="19" hasCustomPrompt="1"/>
          </p:nvPr>
        </p:nvSpPr>
        <p:spPr>
          <a:xfrm>
            <a:off x="4851467" y="3531413"/>
            <a:ext cx="3374561" cy="2508729"/>
          </a:xfrm>
          <a:prstGeom prst="rect">
            <a:avLst/>
          </a:prstGeom>
        </p:spPr>
        <p:txBody>
          <a:bodyPr anchor="t"/>
          <a:lstStyle>
            <a:lvl1pPr marL="0" indent="0" algn="l" defTabSz="457200" rtl="0" eaLnBrk="1" latinLnBrk="0" hangingPunct="1">
              <a:lnSpc>
                <a:spcPct val="120000"/>
              </a:lnSpc>
              <a:spcBef>
                <a:spcPts val="0"/>
              </a:spcBef>
              <a:buNone/>
              <a:defRPr lang="fr-FR" sz="1100" kern="1200" dirty="0">
                <a:solidFill>
                  <a:schemeClr val="accent2"/>
                </a:solidFill>
                <a:latin typeface="+mn-lt"/>
                <a:ea typeface="+mn-ea"/>
                <a:cs typeface="+mn-cs"/>
              </a:defRPr>
            </a:lvl1pPr>
          </a:lstStyle>
          <a:p>
            <a:pPr lvl="0"/>
            <a:r>
              <a:rPr lang="en-US" dirty="0"/>
              <a:t>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a:t>
            </a:r>
            <a:endParaRPr lang="fr-FR" dirty="0"/>
          </a:p>
        </p:txBody>
      </p:sp>
      <p:sp>
        <p:nvSpPr>
          <p:cNvPr id="35" name="Circle: Hollow 34">
            <a:extLst>
              <a:ext uri="{FF2B5EF4-FFF2-40B4-BE49-F238E27FC236}">
                <a16:creationId xmlns:a16="http://schemas.microsoft.com/office/drawing/2014/main" id="{82EC4BE0-5BBA-4AA1-BE7E-95ECC61B4D92}"/>
              </a:ext>
            </a:extLst>
          </p:cNvPr>
          <p:cNvSpPr/>
          <p:nvPr userDrawn="1"/>
        </p:nvSpPr>
        <p:spPr>
          <a:xfrm>
            <a:off x="5145932" y="1928586"/>
            <a:ext cx="928312" cy="928312"/>
          </a:xfrm>
          <a:prstGeom prst="donut">
            <a:avLst>
              <a:gd name="adj" fmla="val 14365"/>
            </a:avLst>
          </a:prstGeom>
          <a:solidFill>
            <a:srgbClr val="95C1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solidFill>
                <a:schemeClr val="tx1"/>
              </a:solidFill>
            </a:endParaRPr>
          </a:p>
        </p:txBody>
      </p:sp>
      <p:sp>
        <p:nvSpPr>
          <p:cNvPr id="36" name="Circle: Hollow 35">
            <a:extLst>
              <a:ext uri="{FF2B5EF4-FFF2-40B4-BE49-F238E27FC236}">
                <a16:creationId xmlns:a16="http://schemas.microsoft.com/office/drawing/2014/main" id="{71EE6B12-2774-45ED-A2DE-497BEA6D2DA5}"/>
              </a:ext>
            </a:extLst>
          </p:cNvPr>
          <p:cNvSpPr/>
          <p:nvPr userDrawn="1"/>
        </p:nvSpPr>
        <p:spPr>
          <a:xfrm>
            <a:off x="968428" y="2063582"/>
            <a:ext cx="928312" cy="928312"/>
          </a:xfrm>
          <a:prstGeom prst="donut">
            <a:avLst>
              <a:gd name="adj" fmla="val 14365"/>
            </a:avLst>
          </a:prstGeom>
          <a:solidFill>
            <a:srgbClr val="AD9F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solidFill>
                <a:schemeClr val="tx1"/>
              </a:solidFill>
            </a:endParaRPr>
          </a:p>
        </p:txBody>
      </p:sp>
      <p:sp>
        <p:nvSpPr>
          <p:cNvPr id="5" name="Picture Placeholder 4">
            <a:extLst>
              <a:ext uri="{FF2B5EF4-FFF2-40B4-BE49-F238E27FC236}">
                <a16:creationId xmlns:a16="http://schemas.microsoft.com/office/drawing/2014/main" id="{330CC05B-7155-4AD8-BC8D-B9B2720BDDE7}"/>
              </a:ext>
            </a:extLst>
          </p:cNvPr>
          <p:cNvSpPr>
            <a:spLocks noGrp="1"/>
          </p:cNvSpPr>
          <p:nvPr>
            <p:ph type="pic" sz="quarter" idx="10"/>
          </p:nvPr>
        </p:nvSpPr>
        <p:spPr>
          <a:xfrm>
            <a:off x="1251728" y="2232028"/>
            <a:ext cx="1087437" cy="1089025"/>
          </a:xfrm>
          <a:prstGeom prst="ellipse">
            <a:avLst/>
          </a:prstGeom>
          <a:solidFill>
            <a:schemeClr val="tx1"/>
          </a:solidFill>
          <a:ln>
            <a:noFill/>
          </a:ln>
        </p:spPr>
        <p:txBody>
          <a:bodyPr/>
          <a:lstStyle>
            <a:lvl1pPr marL="0" indent="0" algn="ctr">
              <a:buNone/>
              <a:defRPr sz="1050">
                <a:solidFill>
                  <a:schemeClr val="tx2"/>
                </a:solidFill>
              </a:defRPr>
            </a:lvl1pPr>
          </a:lstStyle>
          <a:p>
            <a:endParaRPr lang="fr-FR" dirty="0"/>
          </a:p>
        </p:txBody>
      </p:sp>
      <p:sp>
        <p:nvSpPr>
          <p:cNvPr id="46" name="Picture Placeholder 4">
            <a:extLst>
              <a:ext uri="{FF2B5EF4-FFF2-40B4-BE49-F238E27FC236}">
                <a16:creationId xmlns:a16="http://schemas.microsoft.com/office/drawing/2014/main" id="{C01120DE-6814-4C6D-B921-F92E8277A237}"/>
              </a:ext>
            </a:extLst>
          </p:cNvPr>
          <p:cNvSpPr>
            <a:spLocks noGrp="1"/>
          </p:cNvSpPr>
          <p:nvPr>
            <p:ph type="pic" sz="quarter" idx="11"/>
          </p:nvPr>
        </p:nvSpPr>
        <p:spPr>
          <a:xfrm>
            <a:off x="4851467" y="2232028"/>
            <a:ext cx="1087437" cy="1089025"/>
          </a:xfrm>
          <a:prstGeom prst="ellipse">
            <a:avLst/>
          </a:prstGeom>
          <a:solidFill>
            <a:schemeClr val="tx1"/>
          </a:solidFill>
          <a:ln>
            <a:noFill/>
          </a:ln>
        </p:spPr>
        <p:txBody>
          <a:bodyPr/>
          <a:lstStyle>
            <a:lvl1pPr marL="0" indent="0" algn="ctr">
              <a:buNone/>
              <a:defRPr sz="1050">
                <a:solidFill>
                  <a:schemeClr val="tx2"/>
                </a:solidFill>
              </a:defRPr>
            </a:lvl1pPr>
          </a:lstStyle>
          <a:p>
            <a:endParaRPr lang="fr-FR" dirty="0"/>
          </a:p>
        </p:txBody>
      </p:sp>
      <p:sp>
        <p:nvSpPr>
          <p:cNvPr id="8" name="Text Placeholder 7">
            <a:extLst>
              <a:ext uri="{FF2B5EF4-FFF2-40B4-BE49-F238E27FC236}">
                <a16:creationId xmlns:a16="http://schemas.microsoft.com/office/drawing/2014/main" id="{C8DACE98-B131-456D-A68D-0D37F215B700}"/>
              </a:ext>
            </a:extLst>
          </p:cNvPr>
          <p:cNvSpPr>
            <a:spLocks noGrp="1"/>
          </p:cNvSpPr>
          <p:nvPr>
            <p:ph type="body" sz="quarter" idx="12" hasCustomPrompt="1"/>
          </p:nvPr>
        </p:nvSpPr>
        <p:spPr>
          <a:xfrm>
            <a:off x="2475953" y="2427191"/>
            <a:ext cx="2146847" cy="269048"/>
          </a:xfrm>
          <a:prstGeom prst="rect">
            <a:avLst/>
          </a:prstGeom>
        </p:spPr>
        <p:txBody>
          <a:bodyPr anchor="ctr"/>
          <a:lstStyle>
            <a:lvl1pPr marL="0" indent="0">
              <a:buNone/>
              <a:defRPr lang="en-US" sz="1800" b="1" kern="1200" dirty="0" smtClean="0">
                <a:solidFill>
                  <a:schemeClr val="accent1"/>
                </a:solidFill>
                <a:latin typeface="Book Antiqua" panose="02040602050305030304" pitchFamily="18" charset="0"/>
                <a:ea typeface="+mn-ea"/>
                <a:cs typeface="+mn-cs"/>
              </a:defRPr>
            </a:lvl1pPr>
            <a:lvl2pPr marL="457200" indent="0">
              <a:buNone/>
              <a:defRPr/>
            </a:lvl2pPr>
          </a:lstStyle>
          <a:p>
            <a:pPr lvl="0"/>
            <a:r>
              <a:rPr lang="en-US" dirty="0" err="1"/>
              <a:t>Prénom</a:t>
            </a:r>
            <a:endParaRPr lang="en-US" dirty="0"/>
          </a:p>
        </p:txBody>
      </p:sp>
      <p:sp>
        <p:nvSpPr>
          <p:cNvPr id="49" name="Text Placeholder 7">
            <a:extLst>
              <a:ext uri="{FF2B5EF4-FFF2-40B4-BE49-F238E27FC236}">
                <a16:creationId xmlns:a16="http://schemas.microsoft.com/office/drawing/2014/main" id="{DCB17E90-2DE9-4D57-BE85-33CF1A23D7CD}"/>
              </a:ext>
            </a:extLst>
          </p:cNvPr>
          <p:cNvSpPr>
            <a:spLocks noGrp="1"/>
          </p:cNvSpPr>
          <p:nvPr>
            <p:ph type="body" sz="quarter" idx="13" hasCustomPrompt="1"/>
          </p:nvPr>
        </p:nvSpPr>
        <p:spPr>
          <a:xfrm>
            <a:off x="2475953" y="2776540"/>
            <a:ext cx="2146847" cy="269048"/>
          </a:xfrm>
          <a:prstGeom prst="rect">
            <a:avLst/>
          </a:prstGeom>
        </p:spPr>
        <p:txBody>
          <a:bodyPr anchor="ctr"/>
          <a:lstStyle>
            <a:lvl1pPr marL="0" indent="0">
              <a:buNone/>
              <a:defRPr lang="en-US" sz="1800" b="1" kern="1200" cap="all" baseline="0" dirty="0" smtClean="0">
                <a:solidFill>
                  <a:schemeClr val="tx2"/>
                </a:solidFill>
                <a:latin typeface="Book Antiqua" panose="02040602050305030304" pitchFamily="18" charset="0"/>
                <a:ea typeface="+mn-ea"/>
                <a:cs typeface="+mn-cs"/>
              </a:defRPr>
            </a:lvl1pPr>
            <a:lvl2pPr marL="457200" indent="0">
              <a:buNone/>
              <a:defRPr/>
            </a:lvl2pPr>
          </a:lstStyle>
          <a:p>
            <a:pPr lvl="0"/>
            <a:r>
              <a:rPr lang="en-US" dirty="0"/>
              <a:t>Nom</a:t>
            </a:r>
          </a:p>
        </p:txBody>
      </p:sp>
      <p:sp>
        <p:nvSpPr>
          <p:cNvPr id="50" name="Text Placeholder 7">
            <a:extLst>
              <a:ext uri="{FF2B5EF4-FFF2-40B4-BE49-F238E27FC236}">
                <a16:creationId xmlns:a16="http://schemas.microsoft.com/office/drawing/2014/main" id="{83BC130E-C8A6-482A-9B23-6C5D419CCDAD}"/>
              </a:ext>
            </a:extLst>
          </p:cNvPr>
          <p:cNvSpPr>
            <a:spLocks noGrp="1"/>
          </p:cNvSpPr>
          <p:nvPr>
            <p:ph type="body" sz="quarter" idx="14" hasCustomPrompt="1"/>
          </p:nvPr>
        </p:nvSpPr>
        <p:spPr>
          <a:xfrm>
            <a:off x="6169019" y="2427191"/>
            <a:ext cx="2146847" cy="269048"/>
          </a:xfrm>
          <a:prstGeom prst="rect">
            <a:avLst/>
          </a:prstGeom>
        </p:spPr>
        <p:txBody>
          <a:bodyPr anchor="ctr"/>
          <a:lstStyle>
            <a:lvl1pPr marL="0" indent="0">
              <a:buNone/>
              <a:defRPr lang="en-US" sz="1800" b="1" kern="1200" dirty="0" smtClean="0">
                <a:solidFill>
                  <a:schemeClr val="accent1"/>
                </a:solidFill>
                <a:latin typeface="Book Antiqua" panose="02040602050305030304" pitchFamily="18" charset="0"/>
                <a:ea typeface="+mn-ea"/>
                <a:cs typeface="+mn-cs"/>
              </a:defRPr>
            </a:lvl1pPr>
            <a:lvl2pPr marL="457200" indent="0">
              <a:buNone/>
              <a:defRPr/>
            </a:lvl2pPr>
          </a:lstStyle>
          <a:p>
            <a:pPr lvl="0"/>
            <a:r>
              <a:rPr lang="en-US" dirty="0" err="1"/>
              <a:t>Prénom</a:t>
            </a:r>
            <a:endParaRPr lang="en-US" dirty="0"/>
          </a:p>
        </p:txBody>
      </p:sp>
      <p:sp>
        <p:nvSpPr>
          <p:cNvPr id="51" name="Text Placeholder 7">
            <a:extLst>
              <a:ext uri="{FF2B5EF4-FFF2-40B4-BE49-F238E27FC236}">
                <a16:creationId xmlns:a16="http://schemas.microsoft.com/office/drawing/2014/main" id="{6FA84177-DFA5-4382-9A07-B16229683124}"/>
              </a:ext>
            </a:extLst>
          </p:cNvPr>
          <p:cNvSpPr>
            <a:spLocks noGrp="1"/>
          </p:cNvSpPr>
          <p:nvPr>
            <p:ph type="body" sz="quarter" idx="15" hasCustomPrompt="1"/>
          </p:nvPr>
        </p:nvSpPr>
        <p:spPr>
          <a:xfrm>
            <a:off x="6169019" y="2776540"/>
            <a:ext cx="2146847" cy="269048"/>
          </a:xfrm>
          <a:prstGeom prst="rect">
            <a:avLst/>
          </a:prstGeom>
        </p:spPr>
        <p:txBody>
          <a:bodyPr anchor="ctr"/>
          <a:lstStyle>
            <a:lvl1pPr marL="0" indent="0">
              <a:buNone/>
              <a:defRPr lang="en-US" sz="1800" b="1" kern="1200" cap="all" baseline="0" dirty="0" smtClean="0">
                <a:solidFill>
                  <a:schemeClr val="tx2"/>
                </a:solidFill>
                <a:latin typeface="Book Antiqua" panose="02040602050305030304" pitchFamily="18" charset="0"/>
                <a:ea typeface="+mn-ea"/>
                <a:cs typeface="+mn-cs"/>
              </a:defRPr>
            </a:lvl1pPr>
            <a:lvl2pPr marL="457200" indent="0">
              <a:buNone/>
              <a:defRPr/>
            </a:lvl2pPr>
          </a:lstStyle>
          <a:p>
            <a:pPr lvl="0"/>
            <a:r>
              <a:rPr lang="en-US" dirty="0"/>
              <a:t>Nom</a:t>
            </a:r>
          </a:p>
        </p:txBody>
      </p:sp>
      <p:sp>
        <p:nvSpPr>
          <p:cNvPr id="52" name="Text Placeholder 5">
            <a:extLst>
              <a:ext uri="{FF2B5EF4-FFF2-40B4-BE49-F238E27FC236}">
                <a16:creationId xmlns:a16="http://schemas.microsoft.com/office/drawing/2014/main" id="{7DAC59FA-B899-49DF-95FE-B74397140D53}"/>
              </a:ext>
            </a:extLst>
          </p:cNvPr>
          <p:cNvSpPr>
            <a:spLocks noGrp="1"/>
          </p:cNvSpPr>
          <p:nvPr>
            <p:ph type="body" sz="quarter" idx="18" hasCustomPrompt="1"/>
          </p:nvPr>
        </p:nvSpPr>
        <p:spPr>
          <a:xfrm>
            <a:off x="1248239" y="3531413"/>
            <a:ext cx="3374561" cy="2508729"/>
          </a:xfrm>
          <a:prstGeom prst="rect">
            <a:avLst/>
          </a:prstGeom>
        </p:spPr>
        <p:txBody>
          <a:bodyPr anchor="t"/>
          <a:lstStyle>
            <a:lvl1pPr marL="0" indent="0" algn="l" defTabSz="457200" rtl="0" eaLnBrk="1" latinLnBrk="0" hangingPunct="1">
              <a:lnSpc>
                <a:spcPct val="120000"/>
              </a:lnSpc>
              <a:spcBef>
                <a:spcPts val="0"/>
              </a:spcBef>
              <a:buNone/>
              <a:defRPr lang="fr-FR" sz="1100" kern="1200" dirty="0">
                <a:solidFill>
                  <a:schemeClr val="accent2"/>
                </a:solidFill>
                <a:latin typeface="+mn-lt"/>
                <a:ea typeface="+mn-ea"/>
                <a:cs typeface="+mn-cs"/>
              </a:defRPr>
            </a:lvl1pPr>
          </a:lstStyle>
          <a:p>
            <a:pPr lvl="0"/>
            <a:r>
              <a:rPr lang="en-US" dirty="0"/>
              <a:t>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a:t>
            </a:r>
            <a:endParaRPr lang="fr-FR" dirty="0"/>
          </a:p>
        </p:txBody>
      </p:sp>
      <p:sp>
        <p:nvSpPr>
          <p:cNvPr id="54" name="Text Placeholder 20">
            <a:extLst>
              <a:ext uri="{FF2B5EF4-FFF2-40B4-BE49-F238E27FC236}">
                <a16:creationId xmlns:a16="http://schemas.microsoft.com/office/drawing/2014/main" id="{E66A2876-5EB0-4DA8-B66B-E2AC45055967}"/>
              </a:ext>
            </a:extLst>
          </p:cNvPr>
          <p:cNvSpPr>
            <a:spLocks noGrp="1"/>
          </p:cNvSpPr>
          <p:nvPr>
            <p:ph type="body" sz="quarter" idx="20" hasCustomPrompt="1"/>
          </p:nvPr>
        </p:nvSpPr>
        <p:spPr>
          <a:xfrm rot="16200000">
            <a:off x="-1562702" y="3563140"/>
            <a:ext cx="4382959" cy="571044"/>
          </a:xfrm>
          <a:prstGeom prst="rect">
            <a:avLst/>
          </a:prstGeom>
        </p:spPr>
        <p:txBody>
          <a:bodyPr anchor="ctr"/>
          <a:lstStyle>
            <a:lvl1pPr marL="0" indent="0">
              <a:lnSpc>
                <a:spcPct val="120000"/>
              </a:lnSpc>
              <a:spcBef>
                <a:spcPts val="0"/>
              </a:spcBef>
              <a:buNone/>
              <a:defRPr lang="en-US" sz="3200" b="1" kern="1200" dirty="0" smtClean="0">
                <a:solidFill>
                  <a:schemeClr val="accent3"/>
                </a:solidFill>
                <a:latin typeface="Book Antiqua" panose="02040602050305030304" pitchFamily="18" charset="0"/>
                <a:ea typeface="+mn-ea"/>
                <a:cs typeface="+mn-cs"/>
              </a:defRPr>
            </a:lvl1pPr>
            <a:lvl2pPr marL="457200" indent="0">
              <a:buNone/>
              <a:defRPr/>
            </a:lvl2pPr>
          </a:lstStyle>
          <a:p>
            <a:pPr lvl="0"/>
            <a:r>
              <a:rPr lang="en-US" dirty="0"/>
              <a:t>Ajoutez le titre</a:t>
            </a:r>
          </a:p>
        </p:txBody>
      </p:sp>
      <p:sp>
        <p:nvSpPr>
          <p:cNvPr id="55" name="Text Placeholder 5">
            <a:extLst>
              <a:ext uri="{FF2B5EF4-FFF2-40B4-BE49-F238E27FC236}">
                <a16:creationId xmlns:a16="http://schemas.microsoft.com/office/drawing/2014/main" id="{E3DB33BF-07C8-4B26-A872-D5D5336C2779}"/>
              </a:ext>
            </a:extLst>
          </p:cNvPr>
          <p:cNvSpPr>
            <a:spLocks noGrp="1"/>
          </p:cNvSpPr>
          <p:nvPr>
            <p:ph type="body" sz="quarter" idx="21" hasCustomPrompt="1"/>
          </p:nvPr>
        </p:nvSpPr>
        <p:spPr>
          <a:xfrm>
            <a:off x="914299" y="1088935"/>
            <a:ext cx="7897327" cy="477560"/>
          </a:xfrm>
          <a:prstGeom prst="rect">
            <a:avLst/>
          </a:prstGeom>
        </p:spPr>
        <p:txBody>
          <a:bodyPr anchor="ctr"/>
          <a:lstStyle>
            <a:lvl1pPr marL="0" indent="0" algn="l" defTabSz="457200" rtl="0" eaLnBrk="1" latinLnBrk="0" hangingPunct="1">
              <a:lnSpc>
                <a:spcPct val="120000"/>
              </a:lnSpc>
              <a:spcBef>
                <a:spcPts val="0"/>
              </a:spcBef>
              <a:buNone/>
              <a:defRPr lang="fr-FR" sz="1400" kern="1200" dirty="0">
                <a:solidFill>
                  <a:schemeClr val="tx1"/>
                </a:solidFill>
                <a:latin typeface="Book Antiqua" panose="02040602050305030304" pitchFamily="18" charset="0"/>
                <a:ea typeface="+mn-ea"/>
                <a:cs typeface="+mn-cs"/>
              </a:defRPr>
            </a:lvl1pPr>
          </a:lstStyle>
          <a:p>
            <a:pPr lvl="0"/>
            <a:r>
              <a:rPr lang="en-US" dirty="0"/>
              <a:t>But because occasionally circumstances occur </a:t>
            </a:r>
            <a:br>
              <a:rPr lang="en-US" dirty="0"/>
            </a:br>
            <a:r>
              <a:rPr lang="en-US" dirty="0"/>
              <a:t>in which toil and pain can procure him some great pleasure.</a:t>
            </a:r>
            <a:endParaRPr lang="fr-FR" dirty="0"/>
          </a:p>
        </p:txBody>
      </p:sp>
      <p:sp>
        <p:nvSpPr>
          <p:cNvPr id="15" name="Text Placeholder 5">
            <a:extLst>
              <a:ext uri="{FF2B5EF4-FFF2-40B4-BE49-F238E27FC236}">
                <a16:creationId xmlns:a16="http://schemas.microsoft.com/office/drawing/2014/main" id="{5513AD8A-D6E7-4279-93F2-20209FD155BA}"/>
              </a:ext>
            </a:extLst>
          </p:cNvPr>
          <p:cNvSpPr>
            <a:spLocks noGrp="1"/>
          </p:cNvSpPr>
          <p:nvPr>
            <p:ph type="body" sz="quarter" idx="22" hasCustomPrompt="1"/>
          </p:nvPr>
        </p:nvSpPr>
        <p:spPr>
          <a:xfrm>
            <a:off x="8454695" y="3531413"/>
            <a:ext cx="3374561" cy="2508729"/>
          </a:xfrm>
          <a:prstGeom prst="rect">
            <a:avLst/>
          </a:prstGeom>
        </p:spPr>
        <p:txBody>
          <a:bodyPr anchor="t"/>
          <a:lstStyle>
            <a:lvl1pPr marL="0" indent="0" algn="l" defTabSz="457200" rtl="0" eaLnBrk="1" latinLnBrk="0" hangingPunct="1">
              <a:lnSpc>
                <a:spcPct val="120000"/>
              </a:lnSpc>
              <a:spcBef>
                <a:spcPts val="0"/>
              </a:spcBef>
              <a:buNone/>
              <a:defRPr lang="fr-FR" sz="1100" kern="1200" dirty="0">
                <a:solidFill>
                  <a:schemeClr val="accent2"/>
                </a:solidFill>
                <a:latin typeface="+mn-lt"/>
                <a:ea typeface="+mn-ea"/>
                <a:cs typeface="+mn-cs"/>
              </a:defRPr>
            </a:lvl1pPr>
          </a:lstStyle>
          <a:p>
            <a:pPr lvl="0"/>
            <a:r>
              <a:rPr lang="en-US" dirty="0"/>
              <a:t>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a:t>
            </a:r>
            <a:endParaRPr lang="fr-FR" dirty="0"/>
          </a:p>
        </p:txBody>
      </p:sp>
      <p:sp>
        <p:nvSpPr>
          <p:cNvPr id="16" name="Circle: Hollow 34">
            <a:extLst>
              <a:ext uri="{FF2B5EF4-FFF2-40B4-BE49-F238E27FC236}">
                <a16:creationId xmlns:a16="http://schemas.microsoft.com/office/drawing/2014/main" id="{417906CA-D13E-40D3-B98A-8587E138BC53}"/>
              </a:ext>
            </a:extLst>
          </p:cNvPr>
          <p:cNvSpPr/>
          <p:nvPr userDrawn="1"/>
        </p:nvSpPr>
        <p:spPr>
          <a:xfrm>
            <a:off x="8811627" y="2145654"/>
            <a:ext cx="928312" cy="928312"/>
          </a:xfrm>
          <a:prstGeom prst="donut">
            <a:avLst>
              <a:gd name="adj" fmla="val 14365"/>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solidFill>
                <a:schemeClr val="tx1"/>
              </a:solidFill>
            </a:endParaRPr>
          </a:p>
        </p:txBody>
      </p:sp>
      <p:sp>
        <p:nvSpPr>
          <p:cNvPr id="17" name="Picture Placeholder 4">
            <a:extLst>
              <a:ext uri="{FF2B5EF4-FFF2-40B4-BE49-F238E27FC236}">
                <a16:creationId xmlns:a16="http://schemas.microsoft.com/office/drawing/2014/main" id="{8CC69CB4-F72E-4AA1-8482-284A9F4FF172}"/>
              </a:ext>
            </a:extLst>
          </p:cNvPr>
          <p:cNvSpPr>
            <a:spLocks noGrp="1"/>
          </p:cNvSpPr>
          <p:nvPr>
            <p:ph type="pic" sz="quarter" idx="23"/>
          </p:nvPr>
        </p:nvSpPr>
        <p:spPr>
          <a:xfrm>
            <a:off x="8451206" y="2232028"/>
            <a:ext cx="1087437" cy="1089025"/>
          </a:xfrm>
          <a:prstGeom prst="ellipse">
            <a:avLst/>
          </a:prstGeom>
          <a:solidFill>
            <a:schemeClr val="tx1"/>
          </a:solidFill>
          <a:ln>
            <a:noFill/>
          </a:ln>
        </p:spPr>
        <p:txBody>
          <a:bodyPr/>
          <a:lstStyle>
            <a:lvl1pPr marL="0" indent="0" algn="ctr">
              <a:buNone/>
              <a:defRPr sz="1050">
                <a:solidFill>
                  <a:schemeClr val="tx2"/>
                </a:solidFill>
              </a:defRPr>
            </a:lvl1pPr>
          </a:lstStyle>
          <a:p>
            <a:endParaRPr lang="fr-FR" dirty="0"/>
          </a:p>
        </p:txBody>
      </p:sp>
      <p:sp>
        <p:nvSpPr>
          <p:cNvPr id="18" name="Text Placeholder 7">
            <a:extLst>
              <a:ext uri="{FF2B5EF4-FFF2-40B4-BE49-F238E27FC236}">
                <a16:creationId xmlns:a16="http://schemas.microsoft.com/office/drawing/2014/main" id="{CC0CE4E3-03ED-4D8D-9001-7AFA0E025832}"/>
              </a:ext>
            </a:extLst>
          </p:cNvPr>
          <p:cNvSpPr>
            <a:spLocks noGrp="1"/>
          </p:cNvSpPr>
          <p:nvPr>
            <p:ph type="body" sz="quarter" idx="24" hasCustomPrompt="1"/>
          </p:nvPr>
        </p:nvSpPr>
        <p:spPr>
          <a:xfrm>
            <a:off x="9758781" y="2427191"/>
            <a:ext cx="2146847" cy="269048"/>
          </a:xfrm>
          <a:prstGeom prst="rect">
            <a:avLst/>
          </a:prstGeom>
        </p:spPr>
        <p:txBody>
          <a:bodyPr anchor="ctr"/>
          <a:lstStyle>
            <a:lvl1pPr marL="0" indent="0">
              <a:buNone/>
              <a:defRPr lang="en-US" sz="1800" b="1" kern="1200" dirty="0" smtClean="0">
                <a:solidFill>
                  <a:schemeClr val="accent1"/>
                </a:solidFill>
                <a:latin typeface="Book Antiqua" panose="02040602050305030304" pitchFamily="18" charset="0"/>
                <a:ea typeface="+mn-ea"/>
                <a:cs typeface="+mn-cs"/>
              </a:defRPr>
            </a:lvl1pPr>
            <a:lvl2pPr marL="457200" indent="0">
              <a:buNone/>
              <a:defRPr/>
            </a:lvl2pPr>
          </a:lstStyle>
          <a:p>
            <a:pPr lvl="0"/>
            <a:r>
              <a:rPr lang="en-US" dirty="0" err="1"/>
              <a:t>Prénom</a:t>
            </a:r>
            <a:endParaRPr lang="en-US" dirty="0"/>
          </a:p>
        </p:txBody>
      </p:sp>
      <p:sp>
        <p:nvSpPr>
          <p:cNvPr id="19" name="Text Placeholder 7">
            <a:extLst>
              <a:ext uri="{FF2B5EF4-FFF2-40B4-BE49-F238E27FC236}">
                <a16:creationId xmlns:a16="http://schemas.microsoft.com/office/drawing/2014/main" id="{C1C976ED-D47D-4C75-8E59-113739B595A0}"/>
              </a:ext>
            </a:extLst>
          </p:cNvPr>
          <p:cNvSpPr>
            <a:spLocks noGrp="1"/>
          </p:cNvSpPr>
          <p:nvPr>
            <p:ph type="body" sz="quarter" idx="25" hasCustomPrompt="1"/>
          </p:nvPr>
        </p:nvSpPr>
        <p:spPr>
          <a:xfrm>
            <a:off x="9758781" y="2776540"/>
            <a:ext cx="2146847" cy="269048"/>
          </a:xfrm>
          <a:prstGeom prst="rect">
            <a:avLst/>
          </a:prstGeom>
        </p:spPr>
        <p:txBody>
          <a:bodyPr anchor="ctr"/>
          <a:lstStyle>
            <a:lvl1pPr marL="0" indent="0">
              <a:buNone/>
              <a:defRPr lang="en-US" sz="1800" b="1" kern="1200" cap="all" baseline="0" dirty="0" smtClean="0">
                <a:solidFill>
                  <a:schemeClr val="tx2"/>
                </a:solidFill>
                <a:latin typeface="Book Antiqua" panose="02040602050305030304" pitchFamily="18" charset="0"/>
                <a:ea typeface="+mn-ea"/>
                <a:cs typeface="+mn-cs"/>
              </a:defRPr>
            </a:lvl1pPr>
            <a:lvl2pPr marL="457200" indent="0">
              <a:buNone/>
              <a:defRPr/>
            </a:lvl2pPr>
          </a:lstStyle>
          <a:p>
            <a:pPr lvl="0"/>
            <a:r>
              <a:rPr lang="en-US" dirty="0"/>
              <a:t>Nom</a:t>
            </a:r>
          </a:p>
        </p:txBody>
      </p:sp>
      <p:sp>
        <p:nvSpPr>
          <p:cNvPr id="22" name="Title 63">
            <a:extLst>
              <a:ext uri="{FF2B5EF4-FFF2-40B4-BE49-F238E27FC236}">
                <a16:creationId xmlns:a16="http://schemas.microsoft.com/office/drawing/2014/main" id="{0FB2A9A7-CF68-423C-9F1C-13F2342E1523}"/>
              </a:ext>
            </a:extLst>
          </p:cNvPr>
          <p:cNvSpPr>
            <a:spLocks noGrp="1"/>
          </p:cNvSpPr>
          <p:nvPr>
            <p:ph type="title" hasCustomPrompt="1"/>
          </p:nvPr>
        </p:nvSpPr>
        <p:spPr>
          <a:xfrm>
            <a:off x="914300" y="178040"/>
            <a:ext cx="9540340" cy="699196"/>
          </a:xfrm>
          <a:prstGeom prst="rect">
            <a:avLst/>
          </a:prstGeom>
        </p:spPr>
        <p:txBody>
          <a:bodyPr anchor="ctr"/>
          <a:lstStyle>
            <a:lvl1pPr>
              <a:defRPr sz="2800" b="1">
                <a:latin typeface="Book Antiqua" panose="02040602050305030304" pitchFamily="18" charset="0"/>
              </a:defRPr>
            </a:lvl1pPr>
          </a:lstStyle>
          <a:p>
            <a:r>
              <a:rPr lang="en-US" dirty="0"/>
              <a:t>Ajoutez un </a:t>
            </a:r>
            <a:r>
              <a:rPr lang="en-US" dirty="0" err="1"/>
              <a:t>titre</a:t>
            </a:r>
            <a:endParaRPr lang="fr-FR" dirty="0"/>
          </a:p>
        </p:txBody>
      </p:sp>
    </p:spTree>
    <p:extLst>
      <p:ext uri="{BB962C8B-B14F-4D97-AF65-F5344CB8AC3E}">
        <p14:creationId xmlns:p14="http://schemas.microsoft.com/office/powerpoint/2010/main" val="313892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redential FR">
    <p:spTree>
      <p:nvGrpSpPr>
        <p:cNvPr id="1" name=""/>
        <p:cNvGrpSpPr/>
        <p:nvPr/>
      </p:nvGrpSpPr>
      <p:grpSpPr>
        <a:xfrm>
          <a:off x="0" y="0"/>
          <a:ext cx="0" cy="0"/>
          <a:chOff x="0" y="0"/>
          <a:chExt cx="0" cy="0"/>
        </a:xfrm>
      </p:grpSpPr>
      <p:sp>
        <p:nvSpPr>
          <p:cNvPr id="6" name="Espace réservé du texte 5"/>
          <p:cNvSpPr>
            <a:spLocks noGrp="1"/>
          </p:cNvSpPr>
          <p:nvPr>
            <p:ph type="body" sz="quarter" idx="20"/>
          </p:nvPr>
        </p:nvSpPr>
        <p:spPr>
          <a:xfrm>
            <a:off x="957213" y="2738742"/>
            <a:ext cx="4320165" cy="1789200"/>
          </a:xfrm>
          <a:prstGeom prst="rect">
            <a:avLst/>
          </a:prstGeom>
        </p:spPr>
        <p:txBody>
          <a:bodyPr lIns="0" tIns="0" rIns="0" bIns="0"/>
          <a:lstStyle>
            <a:lvl1pPr marL="171442" indent="-171442">
              <a:buClr>
                <a:schemeClr val="accent4"/>
              </a:buClr>
              <a:buSzPct val="80000"/>
              <a:buFont typeface="Arial" panose="020B0604020202020204" pitchFamily="34" charset="0"/>
              <a:buChar char="●"/>
              <a:defRPr sz="1100">
                <a:solidFill>
                  <a:schemeClr val="tx2"/>
                </a:solidFill>
                <a:latin typeface="Arial" panose="020B0604020202020204" pitchFamily="34" charset="0"/>
                <a:cs typeface="Arial" panose="020B0604020202020204" pitchFamily="34" charset="0"/>
              </a:defRPr>
            </a:lvl1pPr>
            <a:lvl2pPr marL="457183" indent="0">
              <a:buNone/>
              <a:defRPr sz="1100">
                <a:latin typeface="Arial" panose="020B0604020202020204" pitchFamily="34" charset="0"/>
                <a:cs typeface="Arial" panose="020B0604020202020204" pitchFamily="34" charset="0"/>
              </a:defRPr>
            </a:lvl2pPr>
          </a:lstStyle>
          <a:p>
            <a:pPr lvl="0"/>
            <a:r>
              <a:rPr lang="fr-FR" dirty="0"/>
              <a:t>Modifiez les styles du texte du masque</a:t>
            </a:r>
          </a:p>
        </p:txBody>
      </p:sp>
      <p:sp>
        <p:nvSpPr>
          <p:cNvPr id="8" name="Segnaposto testo 7"/>
          <p:cNvSpPr>
            <a:spLocks noGrp="1"/>
          </p:cNvSpPr>
          <p:nvPr>
            <p:ph type="body" sz="quarter" idx="14"/>
          </p:nvPr>
        </p:nvSpPr>
        <p:spPr>
          <a:xfrm>
            <a:off x="955026" y="1038648"/>
            <a:ext cx="10293999" cy="414699"/>
          </a:xfrm>
          <a:prstGeom prst="rect">
            <a:avLst/>
          </a:prstGeom>
        </p:spPr>
        <p:txBody>
          <a:bodyPr vert="horz" lIns="0" tIns="0" rIns="0" bIns="0"/>
          <a:lstStyle>
            <a:lvl1pPr>
              <a:spcBef>
                <a:spcPts val="0"/>
              </a:spcBef>
              <a:buSzPct val="100000"/>
              <a:buFontTx/>
              <a:buNone/>
              <a:defRPr sz="1600" b="0">
                <a:solidFill>
                  <a:schemeClr val="tx2"/>
                </a:solidFill>
                <a:latin typeface="Arial"/>
                <a:cs typeface="Arial"/>
              </a:defRPr>
            </a:lvl1pPr>
            <a:lvl2pPr>
              <a:spcBef>
                <a:spcPts val="0"/>
              </a:spcBef>
              <a:buFontTx/>
              <a:buNone/>
              <a:defRPr sz="1800" b="1">
                <a:latin typeface="Arial"/>
                <a:cs typeface="Arial"/>
              </a:defRPr>
            </a:lvl2pPr>
            <a:lvl3pPr>
              <a:spcBef>
                <a:spcPts val="0"/>
              </a:spcBef>
              <a:buFontTx/>
              <a:buNone/>
              <a:defRPr sz="1800" b="1">
                <a:latin typeface="Arial"/>
                <a:cs typeface="Arial"/>
              </a:defRPr>
            </a:lvl3pPr>
            <a:lvl4pPr>
              <a:spcBef>
                <a:spcPts val="0"/>
              </a:spcBef>
              <a:buFontTx/>
              <a:buNone/>
              <a:defRPr sz="1800" b="1">
                <a:latin typeface="Arial"/>
                <a:cs typeface="Arial"/>
              </a:defRPr>
            </a:lvl4pPr>
            <a:lvl5pPr>
              <a:spcBef>
                <a:spcPts val="0"/>
              </a:spcBef>
              <a:buFontTx/>
              <a:buNone/>
              <a:defRPr sz="1800" b="1">
                <a:latin typeface="Arial"/>
                <a:cs typeface="Arial"/>
              </a:defRPr>
            </a:lvl5pPr>
          </a:lstStyle>
          <a:p>
            <a:pPr lvl="0"/>
            <a:r>
              <a:rPr lang="fr-FR"/>
              <a:t>Modifiez les styles du texte du masque</a:t>
            </a:r>
          </a:p>
        </p:txBody>
      </p:sp>
      <p:sp>
        <p:nvSpPr>
          <p:cNvPr id="10" name="Segnaposto testo 9"/>
          <p:cNvSpPr>
            <a:spLocks noGrp="1"/>
          </p:cNvSpPr>
          <p:nvPr>
            <p:ph type="body" sz="quarter" idx="15"/>
          </p:nvPr>
        </p:nvSpPr>
        <p:spPr>
          <a:xfrm>
            <a:off x="955025" y="1591572"/>
            <a:ext cx="4321825" cy="732528"/>
          </a:xfrm>
          <a:prstGeom prst="rect">
            <a:avLst/>
          </a:prstGeom>
        </p:spPr>
        <p:txBody>
          <a:bodyPr vert="horz" lIns="0" tIns="0" rIns="0" bIns="0"/>
          <a:lstStyle>
            <a:lvl1pPr marL="0" indent="0" algn="r">
              <a:spcBef>
                <a:spcPts val="0"/>
              </a:spcBef>
              <a:buFontTx/>
              <a:buNone/>
              <a:defRPr sz="1100">
                <a:solidFill>
                  <a:schemeClr val="tx2"/>
                </a:solidFill>
                <a:latin typeface="Arial"/>
                <a:cs typeface="Arial"/>
              </a:defRPr>
            </a:lvl1pPr>
            <a:lvl2pPr>
              <a:spcBef>
                <a:spcPts val="0"/>
              </a:spcBef>
              <a:buFontTx/>
              <a:buNone/>
              <a:defRPr sz="1100">
                <a:latin typeface="Arial"/>
                <a:cs typeface="Arial"/>
              </a:defRPr>
            </a:lvl2pPr>
            <a:lvl3pPr>
              <a:spcBef>
                <a:spcPts val="0"/>
              </a:spcBef>
              <a:buFontTx/>
              <a:buNone/>
              <a:defRPr sz="1100">
                <a:latin typeface="Arial"/>
                <a:cs typeface="Arial"/>
              </a:defRPr>
            </a:lvl3pPr>
            <a:lvl4pPr>
              <a:spcBef>
                <a:spcPts val="0"/>
              </a:spcBef>
              <a:buFontTx/>
              <a:buNone/>
              <a:defRPr sz="1100">
                <a:latin typeface="Arial"/>
                <a:cs typeface="Arial"/>
              </a:defRPr>
            </a:lvl4pPr>
            <a:lvl5pPr>
              <a:spcBef>
                <a:spcPts val="0"/>
              </a:spcBef>
              <a:buFontTx/>
              <a:buNone/>
              <a:defRPr sz="1100">
                <a:latin typeface="Arial"/>
                <a:cs typeface="Arial"/>
              </a:defRPr>
            </a:lvl5pPr>
          </a:lstStyle>
          <a:p>
            <a:pPr lvl="0"/>
            <a:r>
              <a:rPr lang="fr-FR" dirty="0"/>
              <a:t>Modifiez les styles du texte du masque</a:t>
            </a:r>
          </a:p>
        </p:txBody>
      </p:sp>
      <p:sp>
        <p:nvSpPr>
          <p:cNvPr id="12" name="Segnaposto immagine 11"/>
          <p:cNvSpPr>
            <a:spLocks noGrp="1"/>
          </p:cNvSpPr>
          <p:nvPr>
            <p:ph type="pic" sz="quarter" idx="17"/>
          </p:nvPr>
        </p:nvSpPr>
        <p:spPr>
          <a:xfrm>
            <a:off x="5525612" y="1591573"/>
            <a:ext cx="5709175" cy="2936369"/>
          </a:xfrm>
          <a:prstGeom prst="rect">
            <a:avLst/>
          </a:prstGeom>
        </p:spPr>
        <p:txBody>
          <a:bodyPr vert="horz"/>
          <a:lstStyle>
            <a:lvl1pPr>
              <a:buFontTx/>
              <a:buNone/>
              <a:defRPr sz="900"/>
            </a:lvl1pPr>
          </a:lstStyle>
          <a:p>
            <a:r>
              <a:rPr lang="fr-FR"/>
              <a:t>Cliquez sur l'icône pour ajouter une image</a:t>
            </a:r>
            <a:endParaRPr lang="it-IT" dirty="0"/>
          </a:p>
        </p:txBody>
      </p:sp>
      <p:sp>
        <p:nvSpPr>
          <p:cNvPr id="24" name="Segnaposto testo 23"/>
          <p:cNvSpPr>
            <a:spLocks noGrp="1"/>
          </p:cNvSpPr>
          <p:nvPr>
            <p:ph type="body" sz="quarter" idx="19"/>
          </p:nvPr>
        </p:nvSpPr>
        <p:spPr>
          <a:xfrm>
            <a:off x="955025" y="4970476"/>
            <a:ext cx="10293999" cy="1342253"/>
          </a:xfrm>
          <a:prstGeom prst="rect">
            <a:avLst/>
          </a:prstGeom>
        </p:spPr>
        <p:txBody>
          <a:bodyPr vert="horz" lIns="0" tIns="0" rIns="0" bIns="0"/>
          <a:lstStyle>
            <a:lvl1pPr marL="0" indent="0">
              <a:spcBef>
                <a:spcPts val="0"/>
              </a:spcBef>
              <a:buFontTx/>
              <a:buNone/>
              <a:defRPr sz="1100">
                <a:solidFill>
                  <a:schemeClr val="tx2"/>
                </a:solidFill>
                <a:latin typeface="Arial"/>
                <a:cs typeface="Arial"/>
              </a:defRPr>
            </a:lvl1pPr>
            <a:lvl2pPr>
              <a:buFontTx/>
              <a:buNone/>
              <a:defRPr sz="1200">
                <a:solidFill>
                  <a:srgbClr val="676767"/>
                </a:solidFill>
                <a:latin typeface="Arial"/>
                <a:cs typeface="Arial"/>
              </a:defRPr>
            </a:lvl2pPr>
            <a:lvl3pPr>
              <a:buFontTx/>
              <a:buNone/>
              <a:defRPr sz="1200">
                <a:solidFill>
                  <a:srgbClr val="676767"/>
                </a:solidFill>
                <a:latin typeface="Arial"/>
                <a:cs typeface="Arial"/>
              </a:defRPr>
            </a:lvl3pPr>
            <a:lvl4pPr>
              <a:buFontTx/>
              <a:buNone/>
              <a:defRPr sz="1200">
                <a:solidFill>
                  <a:srgbClr val="676767"/>
                </a:solidFill>
                <a:latin typeface="Arial"/>
                <a:cs typeface="Arial"/>
              </a:defRPr>
            </a:lvl4pPr>
            <a:lvl5pPr>
              <a:buFontTx/>
              <a:buNone/>
              <a:defRPr sz="1200">
                <a:solidFill>
                  <a:srgbClr val="676767"/>
                </a:solidFill>
                <a:latin typeface="Arial"/>
                <a:cs typeface="Arial"/>
              </a:defRPr>
            </a:lvl5pPr>
          </a:lstStyle>
          <a:p>
            <a:pPr lvl="0"/>
            <a:r>
              <a:rPr lang="fr-FR"/>
              <a:t>Modifiez les styles du texte du masque</a:t>
            </a:r>
          </a:p>
        </p:txBody>
      </p:sp>
      <p:grpSp>
        <p:nvGrpSpPr>
          <p:cNvPr id="11" name="Groupe 10"/>
          <p:cNvGrpSpPr/>
          <p:nvPr userDrawn="1"/>
        </p:nvGrpSpPr>
        <p:grpSpPr>
          <a:xfrm>
            <a:off x="955025" y="2376362"/>
            <a:ext cx="4321826" cy="230832"/>
            <a:chOff x="1283853" y="2470092"/>
            <a:chExt cx="3510358" cy="230832"/>
          </a:xfrm>
        </p:grpSpPr>
        <p:grpSp>
          <p:nvGrpSpPr>
            <p:cNvPr id="26" name="Gruppo 30"/>
            <p:cNvGrpSpPr/>
            <p:nvPr userDrawn="1"/>
          </p:nvGrpSpPr>
          <p:grpSpPr>
            <a:xfrm>
              <a:off x="1283853" y="2493683"/>
              <a:ext cx="3510358" cy="180000"/>
              <a:chOff x="441848" y="2971800"/>
              <a:chExt cx="3255011" cy="180000"/>
            </a:xfrm>
          </p:grpSpPr>
          <p:sp>
            <p:nvSpPr>
              <p:cNvPr id="29" name="Rettangolo arrotondato 31"/>
              <p:cNvSpPr/>
              <p:nvPr userDrawn="1"/>
            </p:nvSpPr>
            <p:spPr>
              <a:xfrm>
                <a:off x="498475" y="2971800"/>
                <a:ext cx="3110864" cy="180000"/>
              </a:xfrm>
              <a:prstGeom prst="roundRect">
                <a:avLst/>
              </a:prstGeom>
              <a:solidFill>
                <a:srgbClr val="26673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it-IT" sz="1800" dirty="0"/>
              </a:p>
            </p:txBody>
          </p:sp>
          <p:grpSp>
            <p:nvGrpSpPr>
              <p:cNvPr id="30" name="Gruppo 32"/>
              <p:cNvGrpSpPr/>
              <p:nvPr userDrawn="1"/>
            </p:nvGrpSpPr>
            <p:grpSpPr>
              <a:xfrm>
                <a:off x="441848" y="2971800"/>
                <a:ext cx="3255011" cy="180000"/>
                <a:chOff x="360000" y="2971800"/>
                <a:chExt cx="3255011" cy="180000"/>
              </a:xfrm>
            </p:grpSpPr>
            <p:sp>
              <p:nvSpPr>
                <p:cNvPr id="31" name="Ovale 33"/>
                <p:cNvSpPr/>
                <p:nvPr userDrawn="1"/>
              </p:nvSpPr>
              <p:spPr>
                <a:xfrm>
                  <a:off x="360000" y="2971800"/>
                  <a:ext cx="180000" cy="180000"/>
                </a:xfrm>
                <a:prstGeom prst="ellipse">
                  <a:avLst/>
                </a:prstGeom>
                <a:solidFill>
                  <a:srgbClr val="2667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a:p>
              </p:txBody>
            </p:sp>
            <p:sp>
              <p:nvSpPr>
                <p:cNvPr id="32" name="Ovale 34"/>
                <p:cNvSpPr/>
                <p:nvPr userDrawn="1"/>
              </p:nvSpPr>
              <p:spPr>
                <a:xfrm>
                  <a:off x="3435011" y="2971800"/>
                  <a:ext cx="180000" cy="180000"/>
                </a:xfrm>
                <a:prstGeom prst="ellipse">
                  <a:avLst/>
                </a:prstGeom>
                <a:solidFill>
                  <a:srgbClr val="2667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a:p>
              </p:txBody>
            </p:sp>
          </p:grpSp>
        </p:grpSp>
        <p:sp>
          <p:nvSpPr>
            <p:cNvPr id="5" name="Ellipse 4"/>
            <p:cNvSpPr/>
            <p:nvPr userDrawn="1"/>
          </p:nvSpPr>
          <p:spPr>
            <a:xfrm>
              <a:off x="1351842" y="2532166"/>
              <a:ext cx="87722" cy="108000"/>
            </a:xfrm>
            <a:prstGeom prst="ellipse">
              <a:avLst/>
            </a:prstGeom>
            <a:solidFill>
              <a:schemeClr val="accent2"/>
            </a:solidFill>
            <a:ln w="635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b="1" dirty="0">
                <a:solidFill>
                  <a:schemeClr val="bg1"/>
                </a:solidFill>
              </a:endParaRPr>
            </a:p>
          </p:txBody>
        </p:sp>
        <p:sp>
          <p:nvSpPr>
            <p:cNvPr id="36" name="ZoneTexte 35"/>
            <p:cNvSpPr txBox="1"/>
            <p:nvPr userDrawn="1"/>
          </p:nvSpPr>
          <p:spPr>
            <a:xfrm>
              <a:off x="1493166" y="2470092"/>
              <a:ext cx="1714500" cy="230832"/>
            </a:xfrm>
            <a:prstGeom prst="rect">
              <a:avLst/>
            </a:prstGeom>
            <a:noFill/>
          </p:spPr>
          <p:txBody>
            <a:bodyPr wrap="square" rtlCol="0">
              <a:spAutoFit/>
            </a:bodyPr>
            <a:lstStyle/>
            <a:p>
              <a:pPr marL="0" lvl="0" indent="0" algn="l" defTabSz="457183" rtl="0" eaLnBrk="1" latinLnBrk="0" hangingPunct="1">
                <a:spcBef>
                  <a:spcPts val="0"/>
                </a:spcBef>
                <a:buClr>
                  <a:schemeClr val="accent2"/>
                </a:buClr>
                <a:buSzPct val="200000"/>
                <a:buFont typeface="Arial" panose="020B0604020202020204" pitchFamily="34" charset="0"/>
                <a:buNone/>
              </a:pPr>
              <a:r>
                <a:rPr lang="fr-FR" sz="900" b="1" kern="1200" noProof="0" dirty="0">
                  <a:solidFill>
                    <a:schemeClr val="bg1"/>
                  </a:solidFill>
                  <a:latin typeface="Arial"/>
                  <a:ea typeface="+mn-ea"/>
                  <a:cs typeface="Arial"/>
                </a:rPr>
                <a:t>DEMARCHE</a:t>
              </a:r>
              <a:endParaRPr lang="fr-FR" sz="900" b="1" kern="1200" dirty="0">
                <a:solidFill>
                  <a:schemeClr val="bg1"/>
                </a:solidFill>
                <a:latin typeface="Arial"/>
                <a:ea typeface="+mn-ea"/>
                <a:cs typeface="Arial"/>
              </a:endParaRPr>
            </a:p>
          </p:txBody>
        </p:sp>
      </p:grpSp>
      <p:sp>
        <p:nvSpPr>
          <p:cNvPr id="37" name="object 4"/>
          <p:cNvSpPr/>
          <p:nvPr userDrawn="1"/>
        </p:nvSpPr>
        <p:spPr>
          <a:xfrm>
            <a:off x="955026" y="1482978"/>
            <a:ext cx="4321824" cy="234182"/>
          </a:xfrm>
          <a:custGeom>
            <a:avLst/>
            <a:gdLst/>
            <a:ahLst/>
            <a:cxnLst/>
            <a:rect l="l" t="t" r="r" b="b"/>
            <a:pathLst>
              <a:path w="7152640">
                <a:moveTo>
                  <a:pt x="7152398" y="0"/>
                </a:moveTo>
                <a:lnTo>
                  <a:pt x="0" y="0"/>
                </a:lnTo>
              </a:path>
            </a:pathLst>
          </a:custGeom>
          <a:ln w="38100" cap="rnd">
            <a:solidFill>
              <a:schemeClr val="accent3">
                <a:lumMod val="40000"/>
                <a:lumOff val="60000"/>
              </a:schemeClr>
            </a:solidFill>
          </a:ln>
        </p:spPr>
        <p:txBody>
          <a:bodyPr wrap="square" lIns="0" tIns="0" rIns="0" bIns="0" rtlCol="0"/>
          <a:lstStyle/>
          <a:p>
            <a:endParaRPr sz="1800"/>
          </a:p>
        </p:txBody>
      </p:sp>
      <p:sp>
        <p:nvSpPr>
          <p:cNvPr id="38" name="object 4"/>
          <p:cNvSpPr/>
          <p:nvPr userDrawn="1"/>
        </p:nvSpPr>
        <p:spPr>
          <a:xfrm>
            <a:off x="5555564" y="1482978"/>
            <a:ext cx="5426385" cy="234182"/>
          </a:xfrm>
          <a:custGeom>
            <a:avLst/>
            <a:gdLst/>
            <a:ahLst/>
            <a:cxnLst/>
            <a:rect l="l" t="t" r="r" b="b"/>
            <a:pathLst>
              <a:path w="7152640">
                <a:moveTo>
                  <a:pt x="7152398" y="0"/>
                </a:moveTo>
                <a:lnTo>
                  <a:pt x="0" y="0"/>
                </a:lnTo>
              </a:path>
            </a:pathLst>
          </a:custGeom>
          <a:ln w="38100" cap="rnd">
            <a:solidFill>
              <a:schemeClr val="accent3">
                <a:lumMod val="40000"/>
                <a:lumOff val="60000"/>
              </a:schemeClr>
            </a:solidFill>
          </a:ln>
        </p:spPr>
        <p:txBody>
          <a:bodyPr wrap="square" lIns="0" tIns="0" rIns="0" bIns="0" rtlCol="0"/>
          <a:lstStyle/>
          <a:p>
            <a:endParaRPr sz="1800"/>
          </a:p>
        </p:txBody>
      </p:sp>
      <p:grpSp>
        <p:nvGrpSpPr>
          <p:cNvPr id="13" name="Groupe 12"/>
          <p:cNvGrpSpPr/>
          <p:nvPr userDrawn="1"/>
        </p:nvGrpSpPr>
        <p:grpSpPr>
          <a:xfrm>
            <a:off x="955025" y="4608092"/>
            <a:ext cx="4344736" cy="230832"/>
            <a:chOff x="1283853" y="4860867"/>
            <a:chExt cx="3528967" cy="230832"/>
          </a:xfrm>
        </p:grpSpPr>
        <p:grpSp>
          <p:nvGrpSpPr>
            <p:cNvPr id="52" name="Gruppo 30"/>
            <p:cNvGrpSpPr/>
            <p:nvPr userDrawn="1"/>
          </p:nvGrpSpPr>
          <p:grpSpPr>
            <a:xfrm>
              <a:off x="1283853" y="4884458"/>
              <a:ext cx="3528967" cy="181048"/>
              <a:chOff x="441848" y="2971800"/>
              <a:chExt cx="3272267" cy="181048"/>
            </a:xfrm>
            <a:solidFill>
              <a:schemeClr val="accent2"/>
            </a:solidFill>
          </p:grpSpPr>
          <p:sp>
            <p:nvSpPr>
              <p:cNvPr id="55" name="Rettangolo arrotondato 31"/>
              <p:cNvSpPr/>
              <p:nvPr userDrawn="1"/>
            </p:nvSpPr>
            <p:spPr>
              <a:xfrm>
                <a:off x="498475" y="2972848"/>
                <a:ext cx="3134299" cy="18000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it-IT" sz="1800"/>
              </a:p>
            </p:txBody>
          </p:sp>
          <p:grpSp>
            <p:nvGrpSpPr>
              <p:cNvPr id="56" name="Gruppo 32"/>
              <p:cNvGrpSpPr/>
              <p:nvPr userDrawn="1"/>
            </p:nvGrpSpPr>
            <p:grpSpPr>
              <a:xfrm>
                <a:off x="441848" y="2971800"/>
                <a:ext cx="3272267" cy="181048"/>
                <a:chOff x="360000" y="2971800"/>
                <a:chExt cx="3272267" cy="181048"/>
              </a:xfrm>
              <a:grpFill/>
            </p:grpSpPr>
            <p:sp>
              <p:nvSpPr>
                <p:cNvPr id="57" name="Ovale 33"/>
                <p:cNvSpPr/>
                <p:nvPr userDrawn="1"/>
              </p:nvSpPr>
              <p:spPr>
                <a:xfrm>
                  <a:off x="360000" y="2971800"/>
                  <a:ext cx="180000" cy="18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a:p>
              </p:txBody>
            </p:sp>
            <p:sp>
              <p:nvSpPr>
                <p:cNvPr id="58" name="Ovale 34"/>
                <p:cNvSpPr/>
                <p:nvPr userDrawn="1"/>
              </p:nvSpPr>
              <p:spPr>
                <a:xfrm>
                  <a:off x="3469585" y="2972848"/>
                  <a:ext cx="162682" cy="18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a:p>
              </p:txBody>
            </p:sp>
          </p:grpSp>
        </p:grpSp>
        <p:sp>
          <p:nvSpPr>
            <p:cNvPr id="53" name="Ellipse 52"/>
            <p:cNvSpPr/>
            <p:nvPr userDrawn="1"/>
          </p:nvSpPr>
          <p:spPr>
            <a:xfrm>
              <a:off x="1351842" y="4925322"/>
              <a:ext cx="87722" cy="108000"/>
            </a:xfrm>
            <a:prstGeom prst="ellipse">
              <a:avLst/>
            </a:prstGeom>
            <a:solidFill>
              <a:srgbClr val="266730"/>
            </a:solidFill>
            <a:ln w="635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b="1" dirty="0">
                <a:solidFill>
                  <a:schemeClr val="bg1"/>
                </a:solidFill>
              </a:endParaRPr>
            </a:p>
          </p:txBody>
        </p:sp>
        <p:sp>
          <p:nvSpPr>
            <p:cNvPr id="54" name="ZoneTexte 53"/>
            <p:cNvSpPr txBox="1"/>
            <p:nvPr userDrawn="1"/>
          </p:nvSpPr>
          <p:spPr>
            <a:xfrm>
              <a:off x="1493166" y="4860867"/>
              <a:ext cx="1714500" cy="230832"/>
            </a:xfrm>
            <a:prstGeom prst="rect">
              <a:avLst/>
            </a:prstGeom>
            <a:noFill/>
          </p:spPr>
          <p:txBody>
            <a:bodyPr wrap="square" rtlCol="0">
              <a:spAutoFit/>
            </a:bodyPr>
            <a:lstStyle/>
            <a:p>
              <a:pPr marL="0" lvl="0" indent="0" algn="l" defTabSz="457183" rtl="0" eaLnBrk="1" latinLnBrk="0" hangingPunct="1">
                <a:spcBef>
                  <a:spcPts val="0"/>
                </a:spcBef>
                <a:buClr>
                  <a:schemeClr val="accent2"/>
                </a:buClr>
                <a:buSzPct val="200000"/>
                <a:buFont typeface="Arial" panose="020B0604020202020204" pitchFamily="34" charset="0"/>
                <a:buNone/>
              </a:pPr>
              <a:r>
                <a:rPr lang="fr-FR" sz="900" b="1" kern="1200" noProof="0" dirty="0">
                  <a:solidFill>
                    <a:schemeClr val="bg1"/>
                  </a:solidFill>
                  <a:latin typeface="Arial"/>
                  <a:ea typeface="+mn-ea"/>
                  <a:cs typeface="Arial"/>
                </a:rPr>
                <a:t>RESULTATS</a:t>
              </a:r>
              <a:endParaRPr lang="fr-FR" sz="900" b="1" kern="1200" dirty="0">
                <a:solidFill>
                  <a:schemeClr val="bg1"/>
                </a:solidFill>
                <a:latin typeface="Arial"/>
                <a:ea typeface="+mn-ea"/>
                <a:cs typeface="Arial"/>
              </a:endParaRPr>
            </a:p>
          </p:txBody>
        </p:sp>
      </p:grpSp>
      <p:sp>
        <p:nvSpPr>
          <p:cNvPr id="59" name="object 4"/>
          <p:cNvSpPr/>
          <p:nvPr userDrawn="1"/>
        </p:nvSpPr>
        <p:spPr>
          <a:xfrm>
            <a:off x="5525612" y="4728397"/>
            <a:ext cx="5692120" cy="234182"/>
          </a:xfrm>
          <a:custGeom>
            <a:avLst/>
            <a:gdLst/>
            <a:ahLst/>
            <a:cxnLst/>
            <a:rect l="l" t="t" r="r" b="b"/>
            <a:pathLst>
              <a:path w="7152640">
                <a:moveTo>
                  <a:pt x="7152398" y="0"/>
                </a:moveTo>
                <a:lnTo>
                  <a:pt x="0" y="0"/>
                </a:lnTo>
              </a:path>
            </a:pathLst>
          </a:custGeom>
          <a:ln w="38100" cap="rnd">
            <a:solidFill>
              <a:schemeClr val="accent3">
                <a:lumMod val="40000"/>
                <a:lumOff val="60000"/>
              </a:schemeClr>
            </a:solidFill>
          </a:ln>
        </p:spPr>
        <p:txBody>
          <a:bodyPr wrap="square" lIns="0" tIns="0" rIns="0" bIns="0" rtlCol="0"/>
          <a:lstStyle/>
          <a:p>
            <a:endParaRPr sz="1800"/>
          </a:p>
        </p:txBody>
      </p:sp>
      <p:sp>
        <p:nvSpPr>
          <p:cNvPr id="27" name="Espace réservé du titre 2">
            <a:extLst>
              <a:ext uri="{FF2B5EF4-FFF2-40B4-BE49-F238E27FC236}">
                <a16:creationId xmlns:a16="http://schemas.microsoft.com/office/drawing/2014/main" id="{CB101096-83E8-4D44-BAB9-ED1CC4D2417F}"/>
              </a:ext>
            </a:extLst>
          </p:cNvPr>
          <p:cNvSpPr>
            <a:spLocks noGrp="1"/>
          </p:cNvSpPr>
          <p:nvPr>
            <p:ph type="title"/>
          </p:nvPr>
        </p:nvSpPr>
        <p:spPr>
          <a:xfrm>
            <a:off x="955026" y="221781"/>
            <a:ext cx="10281948" cy="684000"/>
          </a:xfrm>
          <a:prstGeom prst="rect">
            <a:avLst/>
          </a:prstGeom>
        </p:spPr>
        <p:txBody>
          <a:bodyPr lIns="36000" tIns="0" rIns="0" bIns="0" anchor="ctr" anchorCtr="0"/>
          <a:lstStyle/>
          <a:p>
            <a:pPr marL="0" lvl="0"/>
            <a:r>
              <a:rPr lang="fr-FR" dirty="0"/>
              <a:t>Modifiez le style du titre</a:t>
            </a:r>
            <a:endParaRPr lang="en-US" dirty="0"/>
          </a:p>
        </p:txBody>
      </p:sp>
    </p:spTree>
    <p:extLst>
      <p:ext uri="{BB962C8B-B14F-4D97-AF65-F5344CB8AC3E}">
        <p14:creationId xmlns:p14="http://schemas.microsoft.com/office/powerpoint/2010/main" val="25753115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redential EN">
    <p:spTree>
      <p:nvGrpSpPr>
        <p:cNvPr id="1" name=""/>
        <p:cNvGrpSpPr/>
        <p:nvPr/>
      </p:nvGrpSpPr>
      <p:grpSpPr>
        <a:xfrm>
          <a:off x="0" y="0"/>
          <a:ext cx="0" cy="0"/>
          <a:chOff x="0" y="0"/>
          <a:chExt cx="0" cy="0"/>
        </a:xfrm>
      </p:grpSpPr>
      <p:sp>
        <p:nvSpPr>
          <p:cNvPr id="6" name="Espace réservé du texte 5"/>
          <p:cNvSpPr>
            <a:spLocks noGrp="1"/>
          </p:cNvSpPr>
          <p:nvPr>
            <p:ph type="body" sz="quarter" idx="20" hasCustomPrompt="1"/>
          </p:nvPr>
        </p:nvSpPr>
        <p:spPr>
          <a:xfrm>
            <a:off x="957213" y="2738742"/>
            <a:ext cx="4320165" cy="1789200"/>
          </a:xfrm>
          <a:prstGeom prst="rect">
            <a:avLst/>
          </a:prstGeom>
        </p:spPr>
        <p:txBody>
          <a:bodyPr lIns="0" tIns="0" rIns="0" bIns="0"/>
          <a:lstStyle>
            <a:lvl1pPr marL="171442" indent="-171442">
              <a:buClr>
                <a:schemeClr val="accent4"/>
              </a:buClr>
              <a:buSzPct val="80000"/>
              <a:buFont typeface="Arial" panose="020B0604020202020204" pitchFamily="34" charset="0"/>
              <a:buChar char="●"/>
              <a:defRPr sz="1100">
                <a:solidFill>
                  <a:schemeClr val="tx2"/>
                </a:solidFill>
                <a:latin typeface="Arial" panose="020B0604020202020204" pitchFamily="34" charset="0"/>
                <a:cs typeface="Arial" panose="020B0604020202020204" pitchFamily="34" charset="0"/>
              </a:defRPr>
            </a:lvl1pPr>
            <a:lvl2pPr marL="457183" indent="0">
              <a:buNone/>
              <a:defRPr sz="1100">
                <a:latin typeface="Arial" panose="020B0604020202020204" pitchFamily="34" charset="0"/>
                <a:cs typeface="Arial" panose="020B0604020202020204" pitchFamily="34" charset="0"/>
              </a:defRPr>
            </a:lvl2pPr>
          </a:lstStyle>
          <a:p>
            <a:pPr lvl="0"/>
            <a:r>
              <a:rPr lang="en-GB" noProof="0"/>
              <a:t>Modifiez les styles du texte du masque</a:t>
            </a:r>
          </a:p>
        </p:txBody>
      </p:sp>
      <p:sp>
        <p:nvSpPr>
          <p:cNvPr id="8" name="Segnaposto testo 7"/>
          <p:cNvSpPr>
            <a:spLocks noGrp="1"/>
          </p:cNvSpPr>
          <p:nvPr>
            <p:ph type="body" sz="quarter" idx="14" hasCustomPrompt="1"/>
          </p:nvPr>
        </p:nvSpPr>
        <p:spPr>
          <a:xfrm>
            <a:off x="955026" y="1038648"/>
            <a:ext cx="10293999" cy="414699"/>
          </a:xfrm>
          <a:prstGeom prst="rect">
            <a:avLst/>
          </a:prstGeom>
        </p:spPr>
        <p:txBody>
          <a:bodyPr vert="horz" lIns="0" tIns="0" rIns="0" bIns="0"/>
          <a:lstStyle>
            <a:lvl1pPr>
              <a:spcBef>
                <a:spcPts val="0"/>
              </a:spcBef>
              <a:buSzPct val="100000"/>
              <a:buFontTx/>
              <a:buNone/>
              <a:defRPr sz="1600" b="0">
                <a:solidFill>
                  <a:schemeClr val="tx2"/>
                </a:solidFill>
                <a:latin typeface="Arial"/>
                <a:cs typeface="Arial"/>
              </a:defRPr>
            </a:lvl1pPr>
            <a:lvl2pPr>
              <a:spcBef>
                <a:spcPts val="0"/>
              </a:spcBef>
              <a:buFontTx/>
              <a:buNone/>
              <a:defRPr sz="1800" b="1">
                <a:latin typeface="Arial"/>
                <a:cs typeface="Arial"/>
              </a:defRPr>
            </a:lvl2pPr>
            <a:lvl3pPr>
              <a:spcBef>
                <a:spcPts val="0"/>
              </a:spcBef>
              <a:buFontTx/>
              <a:buNone/>
              <a:defRPr sz="1800" b="1">
                <a:latin typeface="Arial"/>
                <a:cs typeface="Arial"/>
              </a:defRPr>
            </a:lvl3pPr>
            <a:lvl4pPr>
              <a:spcBef>
                <a:spcPts val="0"/>
              </a:spcBef>
              <a:buFontTx/>
              <a:buNone/>
              <a:defRPr sz="1800" b="1">
                <a:latin typeface="Arial"/>
                <a:cs typeface="Arial"/>
              </a:defRPr>
            </a:lvl4pPr>
            <a:lvl5pPr>
              <a:spcBef>
                <a:spcPts val="0"/>
              </a:spcBef>
              <a:buFontTx/>
              <a:buNone/>
              <a:defRPr sz="1800" b="1">
                <a:latin typeface="Arial"/>
                <a:cs typeface="Arial"/>
              </a:defRPr>
            </a:lvl5pPr>
          </a:lstStyle>
          <a:p>
            <a:pPr lvl="0"/>
            <a:r>
              <a:rPr lang="en-GB" noProof="0"/>
              <a:t>Modifiez les styles du texte du masque</a:t>
            </a:r>
          </a:p>
        </p:txBody>
      </p:sp>
      <p:sp>
        <p:nvSpPr>
          <p:cNvPr id="10" name="Segnaposto testo 9"/>
          <p:cNvSpPr>
            <a:spLocks noGrp="1"/>
          </p:cNvSpPr>
          <p:nvPr>
            <p:ph type="body" sz="quarter" idx="15" hasCustomPrompt="1"/>
          </p:nvPr>
        </p:nvSpPr>
        <p:spPr>
          <a:xfrm>
            <a:off x="955025" y="1591572"/>
            <a:ext cx="4321825" cy="732528"/>
          </a:xfrm>
          <a:prstGeom prst="rect">
            <a:avLst/>
          </a:prstGeom>
        </p:spPr>
        <p:txBody>
          <a:bodyPr vert="horz" lIns="0" tIns="0" rIns="0" bIns="0"/>
          <a:lstStyle>
            <a:lvl1pPr marL="0" indent="0" algn="r">
              <a:spcBef>
                <a:spcPts val="0"/>
              </a:spcBef>
              <a:buFontTx/>
              <a:buNone/>
              <a:defRPr sz="1100">
                <a:solidFill>
                  <a:schemeClr val="tx2"/>
                </a:solidFill>
                <a:latin typeface="Arial"/>
                <a:cs typeface="Arial"/>
              </a:defRPr>
            </a:lvl1pPr>
            <a:lvl2pPr>
              <a:spcBef>
                <a:spcPts val="0"/>
              </a:spcBef>
              <a:buFontTx/>
              <a:buNone/>
              <a:defRPr sz="1100">
                <a:latin typeface="Arial"/>
                <a:cs typeface="Arial"/>
              </a:defRPr>
            </a:lvl2pPr>
            <a:lvl3pPr>
              <a:spcBef>
                <a:spcPts val="0"/>
              </a:spcBef>
              <a:buFontTx/>
              <a:buNone/>
              <a:defRPr sz="1100">
                <a:latin typeface="Arial"/>
                <a:cs typeface="Arial"/>
              </a:defRPr>
            </a:lvl3pPr>
            <a:lvl4pPr>
              <a:spcBef>
                <a:spcPts val="0"/>
              </a:spcBef>
              <a:buFontTx/>
              <a:buNone/>
              <a:defRPr sz="1100">
                <a:latin typeface="Arial"/>
                <a:cs typeface="Arial"/>
              </a:defRPr>
            </a:lvl4pPr>
            <a:lvl5pPr>
              <a:spcBef>
                <a:spcPts val="0"/>
              </a:spcBef>
              <a:buFontTx/>
              <a:buNone/>
              <a:defRPr sz="1100">
                <a:latin typeface="Arial"/>
                <a:cs typeface="Arial"/>
              </a:defRPr>
            </a:lvl5pPr>
          </a:lstStyle>
          <a:p>
            <a:pPr lvl="0"/>
            <a:r>
              <a:rPr lang="en-GB" noProof="0"/>
              <a:t>Modifiez les styles du texte du masque</a:t>
            </a:r>
          </a:p>
        </p:txBody>
      </p:sp>
      <p:sp>
        <p:nvSpPr>
          <p:cNvPr id="12" name="Segnaposto immagine 11"/>
          <p:cNvSpPr>
            <a:spLocks noGrp="1"/>
          </p:cNvSpPr>
          <p:nvPr>
            <p:ph type="pic" sz="quarter" idx="17"/>
          </p:nvPr>
        </p:nvSpPr>
        <p:spPr>
          <a:xfrm>
            <a:off x="5525612" y="1591573"/>
            <a:ext cx="5709175" cy="2936369"/>
          </a:xfrm>
          <a:prstGeom prst="rect">
            <a:avLst/>
          </a:prstGeom>
        </p:spPr>
        <p:txBody>
          <a:bodyPr vert="horz"/>
          <a:lstStyle>
            <a:lvl1pPr>
              <a:buFontTx/>
              <a:buNone/>
              <a:defRPr sz="900"/>
            </a:lvl1pPr>
          </a:lstStyle>
          <a:p>
            <a:r>
              <a:rPr lang="en-GB" noProof="0"/>
              <a:t>Cliquez sur l'icône pour ajouter une image</a:t>
            </a:r>
          </a:p>
        </p:txBody>
      </p:sp>
      <p:sp>
        <p:nvSpPr>
          <p:cNvPr id="24" name="Segnaposto testo 23"/>
          <p:cNvSpPr>
            <a:spLocks noGrp="1"/>
          </p:cNvSpPr>
          <p:nvPr>
            <p:ph type="body" sz="quarter" idx="19" hasCustomPrompt="1"/>
          </p:nvPr>
        </p:nvSpPr>
        <p:spPr>
          <a:xfrm>
            <a:off x="955025" y="4970476"/>
            <a:ext cx="10293999" cy="1342253"/>
          </a:xfrm>
          <a:prstGeom prst="rect">
            <a:avLst/>
          </a:prstGeom>
        </p:spPr>
        <p:txBody>
          <a:bodyPr vert="horz" lIns="0" tIns="0" rIns="0" bIns="0"/>
          <a:lstStyle>
            <a:lvl1pPr marL="0" indent="0">
              <a:spcBef>
                <a:spcPts val="0"/>
              </a:spcBef>
              <a:buFontTx/>
              <a:buNone/>
              <a:defRPr sz="1100">
                <a:solidFill>
                  <a:schemeClr val="tx2"/>
                </a:solidFill>
                <a:latin typeface="Arial"/>
                <a:cs typeface="Arial"/>
              </a:defRPr>
            </a:lvl1pPr>
            <a:lvl2pPr>
              <a:buFontTx/>
              <a:buNone/>
              <a:defRPr sz="1200">
                <a:solidFill>
                  <a:srgbClr val="676767"/>
                </a:solidFill>
                <a:latin typeface="Arial"/>
                <a:cs typeface="Arial"/>
              </a:defRPr>
            </a:lvl2pPr>
            <a:lvl3pPr>
              <a:buFontTx/>
              <a:buNone/>
              <a:defRPr sz="1200">
                <a:solidFill>
                  <a:srgbClr val="676767"/>
                </a:solidFill>
                <a:latin typeface="Arial"/>
                <a:cs typeface="Arial"/>
              </a:defRPr>
            </a:lvl3pPr>
            <a:lvl4pPr>
              <a:buFontTx/>
              <a:buNone/>
              <a:defRPr sz="1200">
                <a:solidFill>
                  <a:srgbClr val="676767"/>
                </a:solidFill>
                <a:latin typeface="Arial"/>
                <a:cs typeface="Arial"/>
              </a:defRPr>
            </a:lvl4pPr>
            <a:lvl5pPr>
              <a:buFontTx/>
              <a:buNone/>
              <a:defRPr sz="1200">
                <a:solidFill>
                  <a:srgbClr val="676767"/>
                </a:solidFill>
                <a:latin typeface="Arial"/>
                <a:cs typeface="Arial"/>
              </a:defRPr>
            </a:lvl5pPr>
          </a:lstStyle>
          <a:p>
            <a:pPr lvl="0"/>
            <a:r>
              <a:rPr lang="en-GB" noProof="0"/>
              <a:t>Modifiez les styles du texte du masque</a:t>
            </a:r>
          </a:p>
        </p:txBody>
      </p:sp>
      <p:grpSp>
        <p:nvGrpSpPr>
          <p:cNvPr id="11" name="Groupe 10"/>
          <p:cNvGrpSpPr/>
          <p:nvPr userDrawn="1"/>
        </p:nvGrpSpPr>
        <p:grpSpPr>
          <a:xfrm>
            <a:off x="955025" y="2376362"/>
            <a:ext cx="4321826" cy="230832"/>
            <a:chOff x="1283853" y="2470092"/>
            <a:chExt cx="3510358" cy="230832"/>
          </a:xfrm>
        </p:grpSpPr>
        <p:grpSp>
          <p:nvGrpSpPr>
            <p:cNvPr id="26" name="Gruppo 30"/>
            <p:cNvGrpSpPr/>
            <p:nvPr userDrawn="1"/>
          </p:nvGrpSpPr>
          <p:grpSpPr>
            <a:xfrm>
              <a:off x="1283853" y="2493683"/>
              <a:ext cx="3510358" cy="180000"/>
              <a:chOff x="441848" y="2971800"/>
              <a:chExt cx="3255011" cy="180000"/>
            </a:xfrm>
          </p:grpSpPr>
          <p:sp>
            <p:nvSpPr>
              <p:cNvPr id="29" name="Rettangolo arrotondato 31"/>
              <p:cNvSpPr/>
              <p:nvPr userDrawn="1"/>
            </p:nvSpPr>
            <p:spPr>
              <a:xfrm>
                <a:off x="498475" y="2971800"/>
                <a:ext cx="3110864" cy="180000"/>
              </a:xfrm>
              <a:prstGeom prst="roundRect">
                <a:avLst/>
              </a:prstGeom>
              <a:solidFill>
                <a:srgbClr val="26673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sz="1800" noProof="0"/>
              </a:p>
            </p:txBody>
          </p:sp>
          <p:grpSp>
            <p:nvGrpSpPr>
              <p:cNvPr id="30" name="Gruppo 32"/>
              <p:cNvGrpSpPr/>
              <p:nvPr userDrawn="1"/>
            </p:nvGrpSpPr>
            <p:grpSpPr>
              <a:xfrm>
                <a:off x="441848" y="2971800"/>
                <a:ext cx="3255011" cy="180000"/>
                <a:chOff x="360000" y="2971800"/>
                <a:chExt cx="3255011" cy="180000"/>
              </a:xfrm>
            </p:grpSpPr>
            <p:sp>
              <p:nvSpPr>
                <p:cNvPr id="31" name="Ovale 33"/>
                <p:cNvSpPr/>
                <p:nvPr userDrawn="1"/>
              </p:nvSpPr>
              <p:spPr>
                <a:xfrm>
                  <a:off x="360000" y="2971800"/>
                  <a:ext cx="180000" cy="180000"/>
                </a:xfrm>
                <a:prstGeom prst="ellipse">
                  <a:avLst/>
                </a:prstGeom>
                <a:solidFill>
                  <a:srgbClr val="2667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a:p>
              </p:txBody>
            </p:sp>
            <p:sp>
              <p:nvSpPr>
                <p:cNvPr id="32" name="Ovale 34"/>
                <p:cNvSpPr/>
                <p:nvPr userDrawn="1"/>
              </p:nvSpPr>
              <p:spPr>
                <a:xfrm>
                  <a:off x="3435011" y="2971800"/>
                  <a:ext cx="180000" cy="180000"/>
                </a:xfrm>
                <a:prstGeom prst="ellipse">
                  <a:avLst/>
                </a:prstGeom>
                <a:solidFill>
                  <a:srgbClr val="2667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a:p>
              </p:txBody>
            </p:sp>
          </p:grpSp>
        </p:grpSp>
        <p:sp>
          <p:nvSpPr>
            <p:cNvPr id="5" name="Ellipse 4"/>
            <p:cNvSpPr/>
            <p:nvPr userDrawn="1"/>
          </p:nvSpPr>
          <p:spPr>
            <a:xfrm>
              <a:off x="1351842" y="2532166"/>
              <a:ext cx="87722" cy="108000"/>
            </a:xfrm>
            <a:prstGeom prst="ellipse">
              <a:avLst/>
            </a:prstGeom>
            <a:solidFill>
              <a:schemeClr val="accent2"/>
            </a:solidFill>
            <a:ln w="635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b="1" noProof="0">
                <a:solidFill>
                  <a:schemeClr val="bg1"/>
                </a:solidFill>
              </a:endParaRPr>
            </a:p>
          </p:txBody>
        </p:sp>
        <p:sp>
          <p:nvSpPr>
            <p:cNvPr id="36" name="ZoneTexte 35"/>
            <p:cNvSpPr txBox="1"/>
            <p:nvPr userDrawn="1"/>
          </p:nvSpPr>
          <p:spPr>
            <a:xfrm>
              <a:off x="1493166" y="2470092"/>
              <a:ext cx="1714500" cy="230832"/>
            </a:xfrm>
            <a:prstGeom prst="rect">
              <a:avLst/>
            </a:prstGeom>
            <a:noFill/>
          </p:spPr>
          <p:txBody>
            <a:bodyPr wrap="square" rtlCol="0">
              <a:spAutoFit/>
            </a:bodyPr>
            <a:lstStyle/>
            <a:p>
              <a:pPr marL="0" lvl="0" indent="0" algn="l" defTabSz="457183" rtl="0" eaLnBrk="1" latinLnBrk="0" hangingPunct="1">
                <a:spcBef>
                  <a:spcPts val="0"/>
                </a:spcBef>
                <a:buClr>
                  <a:schemeClr val="accent2"/>
                </a:buClr>
                <a:buSzPct val="200000"/>
                <a:buFont typeface="Arial" panose="020B0604020202020204" pitchFamily="34" charset="0"/>
                <a:buNone/>
              </a:pPr>
              <a:r>
                <a:rPr lang="en-GB" sz="900" b="1" kern="1200" noProof="0">
                  <a:solidFill>
                    <a:schemeClr val="bg1"/>
                  </a:solidFill>
                  <a:latin typeface="+mn-lt"/>
                  <a:ea typeface="+mn-ea"/>
                  <a:cs typeface="Arial"/>
                </a:rPr>
                <a:t>METHODOLOGY</a:t>
              </a:r>
              <a:endParaRPr lang="en-GB" sz="900" b="1" kern="1200" noProof="0">
                <a:solidFill>
                  <a:schemeClr val="bg1"/>
                </a:solidFill>
                <a:latin typeface="Arial"/>
                <a:ea typeface="+mn-ea"/>
                <a:cs typeface="Arial"/>
              </a:endParaRPr>
            </a:p>
          </p:txBody>
        </p:sp>
      </p:grpSp>
      <p:sp>
        <p:nvSpPr>
          <p:cNvPr id="37" name="object 4"/>
          <p:cNvSpPr/>
          <p:nvPr userDrawn="1"/>
        </p:nvSpPr>
        <p:spPr>
          <a:xfrm>
            <a:off x="955026" y="1482978"/>
            <a:ext cx="4321824" cy="234182"/>
          </a:xfrm>
          <a:custGeom>
            <a:avLst/>
            <a:gdLst/>
            <a:ahLst/>
            <a:cxnLst/>
            <a:rect l="l" t="t" r="r" b="b"/>
            <a:pathLst>
              <a:path w="7152640">
                <a:moveTo>
                  <a:pt x="7152398" y="0"/>
                </a:moveTo>
                <a:lnTo>
                  <a:pt x="0" y="0"/>
                </a:lnTo>
              </a:path>
            </a:pathLst>
          </a:custGeom>
          <a:ln w="38100" cap="rnd">
            <a:solidFill>
              <a:schemeClr val="accent3">
                <a:lumMod val="40000"/>
                <a:lumOff val="60000"/>
              </a:schemeClr>
            </a:solidFill>
          </a:ln>
        </p:spPr>
        <p:txBody>
          <a:bodyPr wrap="square" lIns="0" tIns="0" rIns="0" bIns="0" rtlCol="0"/>
          <a:lstStyle/>
          <a:p>
            <a:endParaRPr lang="en-GB" sz="1800" noProof="0"/>
          </a:p>
        </p:txBody>
      </p:sp>
      <p:sp>
        <p:nvSpPr>
          <p:cNvPr id="38" name="object 4"/>
          <p:cNvSpPr/>
          <p:nvPr userDrawn="1"/>
        </p:nvSpPr>
        <p:spPr>
          <a:xfrm>
            <a:off x="5555564" y="1482978"/>
            <a:ext cx="5426385" cy="234182"/>
          </a:xfrm>
          <a:custGeom>
            <a:avLst/>
            <a:gdLst/>
            <a:ahLst/>
            <a:cxnLst/>
            <a:rect l="l" t="t" r="r" b="b"/>
            <a:pathLst>
              <a:path w="7152640">
                <a:moveTo>
                  <a:pt x="7152398" y="0"/>
                </a:moveTo>
                <a:lnTo>
                  <a:pt x="0" y="0"/>
                </a:lnTo>
              </a:path>
            </a:pathLst>
          </a:custGeom>
          <a:ln w="38100" cap="rnd">
            <a:solidFill>
              <a:schemeClr val="accent3">
                <a:lumMod val="40000"/>
                <a:lumOff val="60000"/>
              </a:schemeClr>
            </a:solidFill>
          </a:ln>
        </p:spPr>
        <p:txBody>
          <a:bodyPr wrap="square" lIns="0" tIns="0" rIns="0" bIns="0" rtlCol="0"/>
          <a:lstStyle/>
          <a:p>
            <a:endParaRPr lang="en-GB" sz="1800" noProof="0"/>
          </a:p>
        </p:txBody>
      </p:sp>
      <p:grpSp>
        <p:nvGrpSpPr>
          <p:cNvPr id="13" name="Groupe 12"/>
          <p:cNvGrpSpPr/>
          <p:nvPr userDrawn="1"/>
        </p:nvGrpSpPr>
        <p:grpSpPr>
          <a:xfrm>
            <a:off x="955025" y="4608092"/>
            <a:ext cx="4344736" cy="230832"/>
            <a:chOff x="1283853" y="4860867"/>
            <a:chExt cx="3528967" cy="230832"/>
          </a:xfrm>
        </p:grpSpPr>
        <p:grpSp>
          <p:nvGrpSpPr>
            <p:cNvPr id="52" name="Gruppo 30"/>
            <p:cNvGrpSpPr/>
            <p:nvPr userDrawn="1"/>
          </p:nvGrpSpPr>
          <p:grpSpPr>
            <a:xfrm>
              <a:off x="1283853" y="4884458"/>
              <a:ext cx="3528967" cy="181048"/>
              <a:chOff x="441848" y="2971800"/>
              <a:chExt cx="3272267" cy="181048"/>
            </a:xfrm>
            <a:solidFill>
              <a:schemeClr val="accent2"/>
            </a:solidFill>
          </p:grpSpPr>
          <p:sp>
            <p:nvSpPr>
              <p:cNvPr id="55" name="Rettangolo arrotondato 31"/>
              <p:cNvSpPr/>
              <p:nvPr userDrawn="1"/>
            </p:nvSpPr>
            <p:spPr>
              <a:xfrm>
                <a:off x="498475" y="2972848"/>
                <a:ext cx="3134299" cy="18000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sz="1800" noProof="0"/>
              </a:p>
            </p:txBody>
          </p:sp>
          <p:grpSp>
            <p:nvGrpSpPr>
              <p:cNvPr id="56" name="Gruppo 32"/>
              <p:cNvGrpSpPr/>
              <p:nvPr userDrawn="1"/>
            </p:nvGrpSpPr>
            <p:grpSpPr>
              <a:xfrm>
                <a:off x="441848" y="2971800"/>
                <a:ext cx="3272267" cy="181048"/>
                <a:chOff x="360000" y="2971800"/>
                <a:chExt cx="3272267" cy="181048"/>
              </a:xfrm>
              <a:grpFill/>
            </p:grpSpPr>
            <p:sp>
              <p:nvSpPr>
                <p:cNvPr id="57" name="Ovale 33"/>
                <p:cNvSpPr/>
                <p:nvPr userDrawn="1"/>
              </p:nvSpPr>
              <p:spPr>
                <a:xfrm>
                  <a:off x="360000" y="2971800"/>
                  <a:ext cx="180000" cy="18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a:p>
              </p:txBody>
            </p:sp>
            <p:sp>
              <p:nvSpPr>
                <p:cNvPr id="58" name="Ovale 34"/>
                <p:cNvSpPr/>
                <p:nvPr userDrawn="1"/>
              </p:nvSpPr>
              <p:spPr>
                <a:xfrm>
                  <a:off x="3469585" y="2972848"/>
                  <a:ext cx="162682" cy="18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a:p>
              </p:txBody>
            </p:sp>
          </p:grpSp>
        </p:grpSp>
        <p:sp>
          <p:nvSpPr>
            <p:cNvPr id="53" name="Ellipse 52"/>
            <p:cNvSpPr/>
            <p:nvPr userDrawn="1"/>
          </p:nvSpPr>
          <p:spPr>
            <a:xfrm>
              <a:off x="1351842" y="4925322"/>
              <a:ext cx="87722" cy="108000"/>
            </a:xfrm>
            <a:prstGeom prst="ellipse">
              <a:avLst/>
            </a:prstGeom>
            <a:solidFill>
              <a:srgbClr val="266730"/>
            </a:solidFill>
            <a:ln w="635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b="1" noProof="0">
                <a:solidFill>
                  <a:schemeClr val="bg1"/>
                </a:solidFill>
              </a:endParaRPr>
            </a:p>
          </p:txBody>
        </p:sp>
        <p:sp>
          <p:nvSpPr>
            <p:cNvPr id="54" name="ZoneTexte 53"/>
            <p:cNvSpPr txBox="1"/>
            <p:nvPr userDrawn="1"/>
          </p:nvSpPr>
          <p:spPr>
            <a:xfrm>
              <a:off x="1493166" y="4860867"/>
              <a:ext cx="1714500" cy="230832"/>
            </a:xfrm>
            <a:prstGeom prst="rect">
              <a:avLst/>
            </a:prstGeom>
            <a:noFill/>
          </p:spPr>
          <p:txBody>
            <a:bodyPr wrap="square" rtlCol="0">
              <a:spAutoFit/>
            </a:bodyPr>
            <a:lstStyle/>
            <a:p>
              <a:pPr marL="0" lvl="0" indent="0" algn="l" defTabSz="457183" rtl="0" eaLnBrk="1" latinLnBrk="0" hangingPunct="1">
                <a:spcBef>
                  <a:spcPts val="0"/>
                </a:spcBef>
                <a:buClr>
                  <a:schemeClr val="accent2"/>
                </a:buClr>
                <a:buSzPct val="200000"/>
                <a:buFont typeface="Arial" panose="020B0604020202020204" pitchFamily="34" charset="0"/>
                <a:buNone/>
              </a:pPr>
              <a:r>
                <a:rPr lang="en-GB" sz="900" b="1" kern="1200" noProof="0">
                  <a:solidFill>
                    <a:schemeClr val="bg1"/>
                  </a:solidFill>
                  <a:latin typeface="+mn-lt"/>
                  <a:ea typeface="+mn-ea"/>
                  <a:cs typeface="Arial"/>
                </a:rPr>
                <a:t>RESULTS</a:t>
              </a:r>
              <a:endParaRPr lang="en-GB" sz="900" b="1" kern="1200" noProof="0">
                <a:solidFill>
                  <a:schemeClr val="bg1"/>
                </a:solidFill>
                <a:latin typeface="Arial"/>
                <a:ea typeface="+mn-ea"/>
                <a:cs typeface="Arial"/>
              </a:endParaRPr>
            </a:p>
          </p:txBody>
        </p:sp>
      </p:grpSp>
      <p:sp>
        <p:nvSpPr>
          <p:cNvPr id="59" name="object 4"/>
          <p:cNvSpPr/>
          <p:nvPr userDrawn="1"/>
        </p:nvSpPr>
        <p:spPr>
          <a:xfrm>
            <a:off x="5525612" y="4728397"/>
            <a:ext cx="5692120" cy="234182"/>
          </a:xfrm>
          <a:custGeom>
            <a:avLst/>
            <a:gdLst/>
            <a:ahLst/>
            <a:cxnLst/>
            <a:rect l="l" t="t" r="r" b="b"/>
            <a:pathLst>
              <a:path w="7152640">
                <a:moveTo>
                  <a:pt x="7152398" y="0"/>
                </a:moveTo>
                <a:lnTo>
                  <a:pt x="0" y="0"/>
                </a:lnTo>
              </a:path>
            </a:pathLst>
          </a:custGeom>
          <a:ln w="38100" cap="rnd">
            <a:solidFill>
              <a:schemeClr val="accent3">
                <a:lumMod val="40000"/>
                <a:lumOff val="60000"/>
              </a:schemeClr>
            </a:solidFill>
          </a:ln>
        </p:spPr>
        <p:txBody>
          <a:bodyPr wrap="square" lIns="0" tIns="0" rIns="0" bIns="0" rtlCol="0"/>
          <a:lstStyle/>
          <a:p>
            <a:endParaRPr lang="en-GB" sz="1800" noProof="0"/>
          </a:p>
        </p:txBody>
      </p:sp>
      <p:sp>
        <p:nvSpPr>
          <p:cNvPr id="27" name="Espace réservé du titre 2">
            <a:extLst>
              <a:ext uri="{FF2B5EF4-FFF2-40B4-BE49-F238E27FC236}">
                <a16:creationId xmlns:a16="http://schemas.microsoft.com/office/drawing/2014/main" id="{F675F3D8-AA13-49A2-9AE1-220F71F99560}"/>
              </a:ext>
            </a:extLst>
          </p:cNvPr>
          <p:cNvSpPr>
            <a:spLocks noGrp="1"/>
          </p:cNvSpPr>
          <p:nvPr>
            <p:ph type="title"/>
          </p:nvPr>
        </p:nvSpPr>
        <p:spPr>
          <a:xfrm>
            <a:off x="955026" y="221781"/>
            <a:ext cx="10281948" cy="684000"/>
          </a:xfrm>
          <a:prstGeom prst="rect">
            <a:avLst/>
          </a:prstGeom>
        </p:spPr>
        <p:txBody>
          <a:bodyPr lIns="36000" tIns="0" rIns="0" bIns="0" anchor="ctr" anchorCtr="0"/>
          <a:lstStyle/>
          <a:p>
            <a:pPr marL="0" lvl="0"/>
            <a:r>
              <a:rPr lang="fr-FR" dirty="0"/>
              <a:t>Modifiez le style du titre</a:t>
            </a:r>
            <a:endParaRPr lang="en-US" dirty="0"/>
          </a:p>
        </p:txBody>
      </p:sp>
    </p:spTree>
    <p:extLst>
      <p:ext uri="{BB962C8B-B14F-4D97-AF65-F5344CB8AC3E}">
        <p14:creationId xmlns:p14="http://schemas.microsoft.com/office/powerpoint/2010/main" val="3491467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F082CC-5130-1A4A-B538-DD8B9F88C89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5510DED-DC28-8843-93B5-48A0383FC5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B119096A-A0E1-604B-97EC-CFA6D4C0D6CA}"/>
              </a:ext>
            </a:extLst>
          </p:cNvPr>
          <p:cNvSpPr>
            <a:spLocks noGrp="1"/>
          </p:cNvSpPr>
          <p:nvPr>
            <p:ph type="dt" sz="half" idx="10"/>
          </p:nvPr>
        </p:nvSpPr>
        <p:spPr/>
        <p:txBody>
          <a:bodyPr/>
          <a:lstStyle/>
          <a:p>
            <a:fld id="{219C66F6-F257-0741-A5C8-9C974F83DFA0}" type="datetimeFigureOut">
              <a:rPr lang="fr-FR" smtClean="0"/>
              <a:t>20/10/2023</a:t>
            </a:fld>
            <a:endParaRPr lang="fr-FR"/>
          </a:p>
        </p:txBody>
      </p:sp>
      <p:sp>
        <p:nvSpPr>
          <p:cNvPr id="5" name="Espace réservé du pied de page 4">
            <a:extLst>
              <a:ext uri="{FF2B5EF4-FFF2-40B4-BE49-F238E27FC236}">
                <a16:creationId xmlns:a16="http://schemas.microsoft.com/office/drawing/2014/main" id="{B788FC33-381B-8046-BA3E-6C4313CBB17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C17F085-E6A7-564B-99A7-83CD5A44F904}"/>
              </a:ext>
            </a:extLst>
          </p:cNvPr>
          <p:cNvSpPr>
            <a:spLocks noGrp="1"/>
          </p:cNvSpPr>
          <p:nvPr>
            <p:ph type="sldNum" sz="quarter" idx="12"/>
          </p:nvPr>
        </p:nvSpPr>
        <p:spPr/>
        <p:txBody>
          <a:bodyPr/>
          <a:lstStyle/>
          <a:p>
            <a:fld id="{2D49CFE9-83A1-5B41-B9F0-B7EB13A5F685}" type="slidenum">
              <a:rPr lang="fr-FR" smtClean="0"/>
              <a:t>‹N°›</a:t>
            </a:fld>
            <a:endParaRPr lang="fr-FR"/>
          </a:p>
        </p:txBody>
      </p:sp>
    </p:spTree>
    <p:extLst>
      <p:ext uri="{BB962C8B-B14F-4D97-AF65-F5344CB8AC3E}">
        <p14:creationId xmlns:p14="http://schemas.microsoft.com/office/powerpoint/2010/main" val="2069341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No Content">
    <p:spTree>
      <p:nvGrpSpPr>
        <p:cNvPr id="1" name=""/>
        <p:cNvGrpSpPr/>
        <p:nvPr/>
      </p:nvGrpSpPr>
      <p:grpSpPr>
        <a:xfrm>
          <a:off x="0" y="0"/>
          <a:ext cx="0" cy="0"/>
          <a:chOff x="0" y="0"/>
          <a:chExt cx="0" cy="0"/>
        </a:xfrm>
      </p:grpSpPr>
      <p:sp>
        <p:nvSpPr>
          <p:cNvPr id="51" name="Rectangle à coins arrondis 57"/>
          <p:cNvSpPr/>
          <p:nvPr userDrawn="1"/>
        </p:nvSpPr>
        <p:spPr bwMode="auto">
          <a:xfrm>
            <a:off x="8274909" y="4558434"/>
            <a:ext cx="2952000" cy="1747299"/>
          </a:xfrm>
          <a:prstGeom prst="roundRect">
            <a:avLst>
              <a:gd name="adj" fmla="val 8865"/>
            </a:avLst>
          </a:prstGeom>
          <a:solidFill>
            <a:schemeClr val="accent2">
              <a:lumMod val="40000"/>
              <a:lumOff val="60000"/>
            </a:schemeClr>
          </a:solidFill>
          <a:ln w="12700" cap="flat" cmpd="sng" algn="ctr">
            <a:noFill/>
            <a:prstDash val="solid"/>
            <a:round/>
            <a:headEnd type="none" w="med" len="med"/>
            <a:tailEnd type="none" w="med" len="med"/>
          </a:ln>
          <a:effectLst/>
        </p:spPr>
        <p:txBody>
          <a:bodyPr vert="horz" wrap="none" lIns="89942" tIns="43172" rIns="89942" bIns="43172" numCol="1" rtlCol="0" anchor="ctr" anchorCtr="0" compatLnSpc="1">
            <a:prstTxWarp prst="textNoShape">
              <a:avLst/>
            </a:prstTxWarp>
          </a:bodyPr>
          <a:lstStyle/>
          <a:p>
            <a:pPr defTabSz="913818" eaLnBrk="0" fontAlgn="base" hangingPunct="0">
              <a:spcBef>
                <a:spcPct val="0"/>
              </a:spcBef>
              <a:spcAft>
                <a:spcPct val="0"/>
              </a:spcAft>
            </a:pPr>
            <a:endParaRPr lang="fr-FR" sz="1600" dirty="0">
              <a:solidFill>
                <a:srgbClr val="000099"/>
              </a:solidFill>
            </a:endParaRPr>
          </a:p>
        </p:txBody>
      </p:sp>
      <p:sp>
        <p:nvSpPr>
          <p:cNvPr id="50" name="Rectangle à coins arrondis 54"/>
          <p:cNvSpPr/>
          <p:nvPr userDrawn="1"/>
        </p:nvSpPr>
        <p:spPr bwMode="auto">
          <a:xfrm>
            <a:off x="8274909" y="1445743"/>
            <a:ext cx="2952000" cy="2540731"/>
          </a:xfrm>
          <a:prstGeom prst="roundRect">
            <a:avLst>
              <a:gd name="adj" fmla="val 8865"/>
            </a:avLst>
          </a:prstGeom>
          <a:solidFill>
            <a:schemeClr val="accent3">
              <a:lumMod val="40000"/>
              <a:lumOff val="60000"/>
            </a:schemeClr>
          </a:solidFill>
          <a:ln w="12700" cap="flat" cmpd="sng" algn="ctr">
            <a:noFill/>
            <a:prstDash val="solid"/>
            <a:round/>
            <a:headEnd type="none" w="med" len="med"/>
            <a:tailEnd type="none" w="med" len="med"/>
          </a:ln>
          <a:effectLst/>
        </p:spPr>
        <p:txBody>
          <a:bodyPr vert="horz" wrap="none" lIns="89942" tIns="43172" rIns="89942" bIns="43172" numCol="1" rtlCol="0" anchor="ctr" anchorCtr="0" compatLnSpc="1">
            <a:prstTxWarp prst="textNoShape">
              <a:avLst/>
            </a:prstTxWarp>
          </a:bodyPr>
          <a:lstStyle/>
          <a:p>
            <a:pPr defTabSz="913818" eaLnBrk="0" fontAlgn="base" hangingPunct="0">
              <a:spcBef>
                <a:spcPct val="0"/>
              </a:spcBef>
              <a:spcAft>
                <a:spcPct val="0"/>
              </a:spcAft>
            </a:pPr>
            <a:endParaRPr lang="fr-FR" sz="1600" dirty="0">
              <a:solidFill>
                <a:srgbClr val="000099"/>
              </a:solidFill>
            </a:endParaRPr>
          </a:p>
        </p:txBody>
      </p:sp>
      <p:sp>
        <p:nvSpPr>
          <p:cNvPr id="45" name="Rectangle à coins arrondis 47"/>
          <p:cNvSpPr/>
          <p:nvPr userDrawn="1"/>
        </p:nvSpPr>
        <p:spPr bwMode="auto">
          <a:xfrm>
            <a:off x="3160008" y="1445733"/>
            <a:ext cx="5112000" cy="4860000"/>
          </a:xfrm>
          <a:prstGeom prst="roundRect">
            <a:avLst>
              <a:gd name="adj" fmla="val 5857"/>
            </a:avLst>
          </a:prstGeom>
          <a:solidFill>
            <a:srgbClr val="00BCB4">
              <a:alpha val="20000"/>
            </a:srgbClr>
          </a:solidFill>
          <a:ln w="12700" cap="flat" cmpd="sng" algn="ctr">
            <a:noFill/>
            <a:prstDash val="solid"/>
            <a:round/>
            <a:headEnd type="none" w="med" len="med"/>
            <a:tailEnd type="none" w="med" len="med"/>
          </a:ln>
          <a:effectLst/>
        </p:spPr>
        <p:txBody>
          <a:bodyPr vert="horz" wrap="none" lIns="89942" tIns="43172" rIns="89942" bIns="43172" numCol="1" rtlCol="0" anchor="ctr" anchorCtr="0" compatLnSpc="1">
            <a:prstTxWarp prst="textNoShape">
              <a:avLst/>
            </a:prstTxWarp>
          </a:bodyPr>
          <a:lstStyle/>
          <a:p>
            <a:pPr lvl="0" defTabSz="913818"/>
            <a:endParaRPr lang="fr-FR" sz="1799" dirty="0">
              <a:solidFill>
                <a:srgbClr val="000099"/>
              </a:solidFill>
            </a:endParaRPr>
          </a:p>
        </p:txBody>
      </p:sp>
      <p:sp>
        <p:nvSpPr>
          <p:cNvPr id="41" name="Rectangle à coins arrondis 47"/>
          <p:cNvSpPr/>
          <p:nvPr userDrawn="1"/>
        </p:nvSpPr>
        <p:spPr bwMode="auto">
          <a:xfrm>
            <a:off x="936978" y="1445733"/>
            <a:ext cx="2232000" cy="4860000"/>
          </a:xfrm>
          <a:prstGeom prst="roundRect">
            <a:avLst>
              <a:gd name="adj" fmla="val 8865"/>
            </a:avLst>
          </a:prstGeom>
          <a:solidFill>
            <a:schemeClr val="tx2">
              <a:lumMod val="40000"/>
              <a:lumOff val="60000"/>
            </a:schemeClr>
          </a:solidFill>
          <a:ln w="12700" cap="flat" cmpd="sng" algn="ctr">
            <a:noFill/>
            <a:prstDash val="solid"/>
            <a:round/>
            <a:headEnd type="none" w="med" len="med"/>
            <a:tailEnd type="none" w="med" len="med"/>
          </a:ln>
          <a:effectLst/>
        </p:spPr>
        <p:txBody>
          <a:bodyPr vert="horz" wrap="none" lIns="89942" tIns="43172" rIns="89942" bIns="43172" numCol="1" rtlCol="0" anchor="ctr" anchorCtr="0" compatLnSpc="1">
            <a:prstTxWarp prst="textNoShape">
              <a:avLst/>
            </a:prstTxWarp>
          </a:bodyPr>
          <a:lstStyle/>
          <a:p>
            <a:pPr defTabSz="913818" eaLnBrk="0" fontAlgn="base" hangingPunct="0">
              <a:spcBef>
                <a:spcPct val="0"/>
              </a:spcBef>
              <a:spcAft>
                <a:spcPct val="0"/>
              </a:spcAft>
            </a:pPr>
            <a:endParaRPr lang="fr-FR" sz="1600" dirty="0">
              <a:solidFill>
                <a:srgbClr val="000099"/>
              </a:solidFill>
            </a:endParaRPr>
          </a:p>
        </p:txBody>
      </p:sp>
      <p:sp>
        <p:nvSpPr>
          <p:cNvPr id="16" name="Espace réservé du texte 15"/>
          <p:cNvSpPr>
            <a:spLocks noGrp="1"/>
          </p:cNvSpPr>
          <p:nvPr>
            <p:ph type="body" sz="quarter" idx="10"/>
          </p:nvPr>
        </p:nvSpPr>
        <p:spPr>
          <a:xfrm>
            <a:off x="936978" y="1445739"/>
            <a:ext cx="2232000" cy="4860000"/>
          </a:xfrm>
          <a:prstGeom prst="rect">
            <a:avLst/>
          </a:prstGeom>
        </p:spPr>
        <p:txBody>
          <a:bodyPr/>
          <a:lstStyle>
            <a:lvl1pPr marL="88869" indent="-88869">
              <a:defRPr sz="1100"/>
            </a:lvl1pPr>
            <a:lvl2pPr marL="268198" indent="-195196">
              <a:defRPr sz="1050"/>
            </a:lvl2pPr>
            <a:lvl3pPr>
              <a:defRPr sz="1050"/>
            </a:lvl3pPr>
            <a:lvl4pPr>
              <a:defRPr sz="1000"/>
            </a:lvl4pPr>
            <a:lvl5pPr marL="1828181" indent="0">
              <a:buNone/>
              <a:defRPr sz="1000"/>
            </a:lvl5pPr>
          </a:lstStyle>
          <a:p>
            <a:pPr lvl="0"/>
            <a:r>
              <a:rPr lang="fr-FR" dirty="0"/>
              <a:t>Modifier les styles du texte du masque</a:t>
            </a:r>
          </a:p>
          <a:p>
            <a:pPr lvl="1"/>
            <a:r>
              <a:rPr lang="fr-FR" dirty="0"/>
              <a:t>Deuxième niveau</a:t>
            </a:r>
          </a:p>
        </p:txBody>
      </p:sp>
      <p:sp>
        <p:nvSpPr>
          <p:cNvPr id="37" name="Rectangle à coins arrondis 48"/>
          <p:cNvSpPr/>
          <p:nvPr userDrawn="1"/>
        </p:nvSpPr>
        <p:spPr bwMode="auto">
          <a:xfrm>
            <a:off x="936978" y="1013818"/>
            <a:ext cx="2232000" cy="431910"/>
          </a:xfrm>
          <a:prstGeom prst="roundRect">
            <a:avLst/>
          </a:prstGeom>
          <a:solidFill>
            <a:schemeClr val="tx2"/>
          </a:solidFill>
          <a:ln w="28575" cap="flat" cmpd="sng" algn="ctr">
            <a:noFill/>
            <a:prstDash val="solid"/>
            <a:round/>
            <a:headEnd type="none" w="med" len="med"/>
            <a:tailEnd type="none" w="med" len="med"/>
          </a:ln>
          <a:effectLst/>
        </p:spPr>
        <p:txBody>
          <a:bodyPr vert="horz" wrap="none" lIns="89942" tIns="43172" rIns="89942" bIns="43172" numCol="1" rtlCol="0" anchor="ctr" anchorCtr="0" compatLnSpc="1">
            <a:prstTxWarp prst="textNoShape">
              <a:avLst/>
            </a:prstTxWarp>
          </a:bodyPr>
          <a:lstStyle/>
          <a:p>
            <a:pPr defTabSz="913818" eaLnBrk="0" fontAlgn="base" hangingPunct="0">
              <a:spcBef>
                <a:spcPct val="0"/>
              </a:spcBef>
              <a:spcAft>
                <a:spcPct val="0"/>
              </a:spcAft>
            </a:pPr>
            <a:r>
              <a:rPr lang="fr-FR" sz="1400" b="1" i="1" dirty="0">
                <a:solidFill>
                  <a:srgbClr val="FFFFFF"/>
                </a:solidFill>
              </a:rPr>
              <a:t>Objectifs </a:t>
            </a:r>
          </a:p>
        </p:txBody>
      </p:sp>
      <p:sp>
        <p:nvSpPr>
          <p:cNvPr id="38" name="Rectangle à coins arrondis 50"/>
          <p:cNvSpPr/>
          <p:nvPr userDrawn="1"/>
        </p:nvSpPr>
        <p:spPr bwMode="auto">
          <a:xfrm>
            <a:off x="3160008" y="1013818"/>
            <a:ext cx="5112000" cy="431910"/>
          </a:xfrm>
          <a:prstGeom prst="roundRect">
            <a:avLst/>
          </a:prstGeom>
          <a:solidFill>
            <a:schemeClr val="accent4"/>
          </a:solidFill>
          <a:ln w="28575" cap="flat" cmpd="sng" algn="ctr">
            <a:noFill/>
            <a:prstDash val="solid"/>
            <a:round/>
            <a:headEnd type="none" w="med" len="med"/>
            <a:tailEnd type="none" w="med" len="med"/>
          </a:ln>
          <a:effectLst/>
        </p:spPr>
        <p:txBody>
          <a:bodyPr vert="horz" wrap="none" lIns="89942" tIns="43172" rIns="89942" bIns="43172" numCol="1" rtlCol="0" anchor="ctr" anchorCtr="0" compatLnSpc="1">
            <a:prstTxWarp prst="textNoShape">
              <a:avLst/>
            </a:prstTxWarp>
          </a:bodyPr>
          <a:lstStyle/>
          <a:p>
            <a:pPr defTabSz="913818"/>
            <a:r>
              <a:rPr lang="fr-FR" sz="1400" b="1" i="1" dirty="0">
                <a:solidFill>
                  <a:srgbClr val="FFFFFF"/>
                </a:solidFill>
              </a:rPr>
              <a:t>Méthodologie et illustrations</a:t>
            </a:r>
          </a:p>
        </p:txBody>
      </p:sp>
      <p:sp>
        <p:nvSpPr>
          <p:cNvPr id="39" name="Rectangle à coins arrondis 53"/>
          <p:cNvSpPr/>
          <p:nvPr userDrawn="1"/>
        </p:nvSpPr>
        <p:spPr bwMode="auto">
          <a:xfrm>
            <a:off x="8274909" y="1013818"/>
            <a:ext cx="2952000" cy="431910"/>
          </a:xfrm>
          <a:prstGeom prst="roundRect">
            <a:avLst/>
          </a:prstGeom>
          <a:solidFill>
            <a:schemeClr val="accent3"/>
          </a:solidFill>
          <a:ln w="28575" cap="flat" cmpd="sng" algn="ctr">
            <a:noFill/>
            <a:prstDash val="solid"/>
            <a:round/>
            <a:headEnd type="none" w="med" len="med"/>
            <a:tailEnd type="none" w="med" len="med"/>
          </a:ln>
          <a:effectLst/>
        </p:spPr>
        <p:txBody>
          <a:bodyPr vert="horz" wrap="none" lIns="89942" tIns="43172" rIns="89942" bIns="43172" numCol="1" rtlCol="0" anchor="ctr" anchorCtr="0" compatLnSpc="1">
            <a:prstTxWarp prst="textNoShape">
              <a:avLst/>
            </a:prstTxWarp>
          </a:bodyPr>
          <a:lstStyle/>
          <a:p>
            <a:pPr defTabSz="913818"/>
            <a:r>
              <a:rPr lang="fr-FR" sz="1400" b="1" i="1" dirty="0">
                <a:solidFill>
                  <a:srgbClr val="FFFFFF"/>
                </a:solidFill>
              </a:rPr>
              <a:t>Facteurs Clés de Succès</a:t>
            </a:r>
          </a:p>
        </p:txBody>
      </p:sp>
      <p:sp>
        <p:nvSpPr>
          <p:cNvPr id="40" name="Rectangle à coins arrondis 56"/>
          <p:cNvSpPr/>
          <p:nvPr userDrawn="1"/>
        </p:nvSpPr>
        <p:spPr bwMode="auto">
          <a:xfrm>
            <a:off x="8274909" y="4058474"/>
            <a:ext cx="2952000" cy="431910"/>
          </a:xfrm>
          <a:prstGeom prst="roundRect">
            <a:avLst/>
          </a:prstGeom>
          <a:solidFill>
            <a:schemeClr val="accent2"/>
          </a:solidFill>
          <a:ln w="28575" cap="flat" cmpd="sng" algn="ctr">
            <a:noFill/>
            <a:prstDash val="solid"/>
            <a:round/>
            <a:headEnd type="none" w="med" len="med"/>
            <a:tailEnd type="none" w="med" len="med"/>
          </a:ln>
          <a:effectLst/>
        </p:spPr>
        <p:txBody>
          <a:bodyPr vert="horz" wrap="none" lIns="89942" tIns="43172" rIns="89942" bIns="43172" numCol="1" rtlCol="0" anchor="ctr" anchorCtr="0" compatLnSpc="1">
            <a:prstTxWarp prst="textNoShape">
              <a:avLst/>
            </a:prstTxWarp>
          </a:bodyPr>
          <a:lstStyle/>
          <a:p>
            <a:pPr defTabSz="913818"/>
            <a:r>
              <a:rPr lang="fr-FR" sz="1400" b="1" i="1" dirty="0">
                <a:solidFill>
                  <a:srgbClr val="FFFFFF"/>
                </a:solidFill>
              </a:rPr>
              <a:t>Bénéfices</a:t>
            </a:r>
          </a:p>
        </p:txBody>
      </p:sp>
      <p:sp>
        <p:nvSpPr>
          <p:cNvPr id="46" name="Espace réservé du texte 15"/>
          <p:cNvSpPr>
            <a:spLocks noGrp="1"/>
          </p:cNvSpPr>
          <p:nvPr>
            <p:ph type="body" sz="quarter" idx="17"/>
          </p:nvPr>
        </p:nvSpPr>
        <p:spPr>
          <a:xfrm>
            <a:off x="3160008" y="1445739"/>
            <a:ext cx="5112000" cy="4860000"/>
          </a:xfrm>
          <a:prstGeom prst="rect">
            <a:avLst/>
          </a:prstGeom>
        </p:spPr>
        <p:txBody>
          <a:bodyPr/>
          <a:lstStyle>
            <a:lvl1pPr marL="88869" indent="-88869">
              <a:defRPr sz="1100"/>
            </a:lvl1pPr>
            <a:lvl2pPr marL="268198" indent="-195196">
              <a:defRPr sz="1050"/>
            </a:lvl2pPr>
            <a:lvl3pPr>
              <a:defRPr sz="1050"/>
            </a:lvl3pPr>
            <a:lvl4pPr>
              <a:defRPr sz="1000"/>
            </a:lvl4pPr>
            <a:lvl5pPr marL="1828181" indent="0">
              <a:buNone/>
              <a:defRPr sz="1000"/>
            </a:lvl5pPr>
          </a:lstStyle>
          <a:p>
            <a:pPr lvl="0"/>
            <a:r>
              <a:rPr lang="fr-FR" dirty="0"/>
              <a:t>Modifier les styles du texte du masque</a:t>
            </a:r>
          </a:p>
          <a:p>
            <a:pPr lvl="1"/>
            <a:r>
              <a:rPr lang="fr-FR" dirty="0"/>
              <a:t>Deuxième niveau</a:t>
            </a:r>
          </a:p>
        </p:txBody>
      </p:sp>
      <p:sp>
        <p:nvSpPr>
          <p:cNvPr id="52" name="Espace réservé du texte 15"/>
          <p:cNvSpPr>
            <a:spLocks noGrp="1"/>
          </p:cNvSpPr>
          <p:nvPr>
            <p:ph type="body" sz="quarter" idx="18"/>
          </p:nvPr>
        </p:nvSpPr>
        <p:spPr>
          <a:xfrm>
            <a:off x="8274909" y="1445733"/>
            <a:ext cx="2952000" cy="2540730"/>
          </a:xfrm>
          <a:prstGeom prst="rect">
            <a:avLst/>
          </a:prstGeom>
        </p:spPr>
        <p:txBody>
          <a:bodyPr/>
          <a:lstStyle>
            <a:lvl1pPr marL="88869" indent="-88869">
              <a:defRPr sz="1100"/>
            </a:lvl1pPr>
            <a:lvl2pPr marL="268198" indent="-195196">
              <a:defRPr sz="1050"/>
            </a:lvl2pPr>
            <a:lvl3pPr>
              <a:defRPr sz="1050"/>
            </a:lvl3pPr>
            <a:lvl4pPr>
              <a:defRPr sz="1000"/>
            </a:lvl4pPr>
            <a:lvl5pPr marL="1828181" indent="0">
              <a:buNone/>
              <a:defRPr sz="1000"/>
            </a:lvl5pPr>
          </a:lstStyle>
          <a:p>
            <a:pPr lvl="0"/>
            <a:r>
              <a:rPr lang="fr-FR" dirty="0"/>
              <a:t>Modifier les styles du texte du masque</a:t>
            </a:r>
          </a:p>
          <a:p>
            <a:pPr lvl="1"/>
            <a:r>
              <a:rPr lang="fr-FR" dirty="0"/>
              <a:t>Deuxième niveau</a:t>
            </a:r>
          </a:p>
        </p:txBody>
      </p:sp>
      <p:sp>
        <p:nvSpPr>
          <p:cNvPr id="55" name="Espace réservé du texte 15"/>
          <p:cNvSpPr>
            <a:spLocks noGrp="1"/>
          </p:cNvSpPr>
          <p:nvPr>
            <p:ph type="body" sz="quarter" idx="19"/>
          </p:nvPr>
        </p:nvSpPr>
        <p:spPr>
          <a:xfrm>
            <a:off x="8274909" y="4558434"/>
            <a:ext cx="2952000" cy="1747299"/>
          </a:xfrm>
          <a:prstGeom prst="rect">
            <a:avLst/>
          </a:prstGeom>
        </p:spPr>
        <p:txBody>
          <a:bodyPr/>
          <a:lstStyle>
            <a:lvl1pPr marL="88869" indent="-88869">
              <a:defRPr sz="1100"/>
            </a:lvl1pPr>
            <a:lvl2pPr marL="268198" indent="-195196">
              <a:defRPr sz="1050"/>
            </a:lvl2pPr>
            <a:lvl3pPr>
              <a:defRPr sz="1050"/>
            </a:lvl3pPr>
            <a:lvl4pPr>
              <a:defRPr sz="1000"/>
            </a:lvl4pPr>
            <a:lvl5pPr marL="1828181" indent="0">
              <a:buNone/>
              <a:defRPr sz="1000"/>
            </a:lvl5pPr>
          </a:lstStyle>
          <a:p>
            <a:pPr lvl="0"/>
            <a:r>
              <a:rPr lang="fr-FR" dirty="0"/>
              <a:t>Modifier les styles du texte du masque</a:t>
            </a:r>
          </a:p>
          <a:p>
            <a:pPr lvl="1"/>
            <a:r>
              <a:rPr lang="fr-FR" dirty="0"/>
              <a:t>Deuxième niveau</a:t>
            </a:r>
          </a:p>
        </p:txBody>
      </p:sp>
      <p:sp>
        <p:nvSpPr>
          <p:cNvPr id="15" name="Espace réservé du titre 2">
            <a:extLst>
              <a:ext uri="{FF2B5EF4-FFF2-40B4-BE49-F238E27FC236}">
                <a16:creationId xmlns:a16="http://schemas.microsoft.com/office/drawing/2014/main" id="{0EB0B457-84F1-4946-B096-3D416FE6F975}"/>
              </a:ext>
            </a:extLst>
          </p:cNvPr>
          <p:cNvSpPr>
            <a:spLocks noGrp="1"/>
          </p:cNvSpPr>
          <p:nvPr>
            <p:ph type="title" hasCustomPrompt="1"/>
          </p:nvPr>
        </p:nvSpPr>
        <p:spPr>
          <a:xfrm>
            <a:off x="955026" y="221781"/>
            <a:ext cx="10281948" cy="684000"/>
          </a:xfrm>
          <a:prstGeom prst="rect">
            <a:avLst/>
          </a:prstGeom>
        </p:spPr>
        <p:txBody>
          <a:bodyPr lIns="36000" tIns="0" rIns="0" bIns="0" anchor="ctr" anchorCtr="0"/>
          <a:lstStyle>
            <a:lvl1pPr>
              <a:defRPr/>
            </a:lvl1pPr>
          </a:lstStyle>
          <a:p>
            <a:pPr marL="0" lvl="0"/>
            <a:r>
              <a:rPr lang="fr-FR" dirty="0"/>
              <a:t>Module Lean</a:t>
            </a:r>
            <a:endParaRPr lang="en-US" dirty="0"/>
          </a:p>
        </p:txBody>
      </p:sp>
    </p:spTree>
    <p:extLst>
      <p:ext uri="{BB962C8B-B14F-4D97-AF65-F5344CB8AC3E}">
        <p14:creationId xmlns:p14="http://schemas.microsoft.com/office/powerpoint/2010/main" val="32505100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No Content">
    <p:spTree>
      <p:nvGrpSpPr>
        <p:cNvPr id="1" name=""/>
        <p:cNvGrpSpPr/>
        <p:nvPr/>
      </p:nvGrpSpPr>
      <p:grpSpPr>
        <a:xfrm>
          <a:off x="0" y="0"/>
          <a:ext cx="0" cy="0"/>
          <a:chOff x="0" y="0"/>
          <a:chExt cx="0" cy="0"/>
        </a:xfrm>
      </p:grpSpPr>
      <p:sp>
        <p:nvSpPr>
          <p:cNvPr id="51" name="Rectangle à coins arrondis 57"/>
          <p:cNvSpPr/>
          <p:nvPr userDrawn="1"/>
        </p:nvSpPr>
        <p:spPr bwMode="auto">
          <a:xfrm>
            <a:off x="8274909" y="4558434"/>
            <a:ext cx="2952000" cy="1747299"/>
          </a:xfrm>
          <a:prstGeom prst="roundRect">
            <a:avLst>
              <a:gd name="adj" fmla="val 8865"/>
            </a:avLst>
          </a:prstGeom>
          <a:solidFill>
            <a:schemeClr val="accent2">
              <a:lumMod val="40000"/>
              <a:lumOff val="60000"/>
            </a:schemeClr>
          </a:solidFill>
          <a:ln w="12700" cap="flat" cmpd="sng" algn="ctr">
            <a:noFill/>
            <a:prstDash val="solid"/>
            <a:round/>
            <a:headEnd type="none" w="med" len="med"/>
            <a:tailEnd type="none" w="med" len="med"/>
          </a:ln>
          <a:effectLst/>
        </p:spPr>
        <p:txBody>
          <a:bodyPr vert="horz" wrap="none" lIns="89942" tIns="43172" rIns="89942" bIns="43172" numCol="1" rtlCol="0" anchor="ctr" anchorCtr="0" compatLnSpc="1">
            <a:prstTxWarp prst="textNoShape">
              <a:avLst/>
            </a:prstTxWarp>
          </a:bodyPr>
          <a:lstStyle/>
          <a:p>
            <a:pPr defTabSz="913818" eaLnBrk="0" fontAlgn="base" hangingPunct="0">
              <a:spcBef>
                <a:spcPct val="0"/>
              </a:spcBef>
              <a:spcAft>
                <a:spcPct val="0"/>
              </a:spcAft>
            </a:pPr>
            <a:endParaRPr lang="en-GB" sz="1600" dirty="0">
              <a:solidFill>
                <a:srgbClr val="000099"/>
              </a:solidFill>
            </a:endParaRPr>
          </a:p>
        </p:txBody>
      </p:sp>
      <p:sp>
        <p:nvSpPr>
          <p:cNvPr id="50" name="Rectangle à coins arrondis 54"/>
          <p:cNvSpPr/>
          <p:nvPr userDrawn="1"/>
        </p:nvSpPr>
        <p:spPr bwMode="auto">
          <a:xfrm>
            <a:off x="8274909" y="1445743"/>
            <a:ext cx="2952000" cy="2540731"/>
          </a:xfrm>
          <a:prstGeom prst="roundRect">
            <a:avLst>
              <a:gd name="adj" fmla="val 8865"/>
            </a:avLst>
          </a:prstGeom>
          <a:solidFill>
            <a:schemeClr val="accent3">
              <a:lumMod val="40000"/>
              <a:lumOff val="60000"/>
            </a:schemeClr>
          </a:solidFill>
          <a:ln w="12700" cap="flat" cmpd="sng" algn="ctr">
            <a:noFill/>
            <a:prstDash val="solid"/>
            <a:round/>
            <a:headEnd type="none" w="med" len="med"/>
            <a:tailEnd type="none" w="med" len="med"/>
          </a:ln>
          <a:effectLst/>
        </p:spPr>
        <p:txBody>
          <a:bodyPr vert="horz" wrap="none" lIns="89942" tIns="43172" rIns="89942" bIns="43172" numCol="1" rtlCol="0" anchor="ctr" anchorCtr="0" compatLnSpc="1">
            <a:prstTxWarp prst="textNoShape">
              <a:avLst/>
            </a:prstTxWarp>
          </a:bodyPr>
          <a:lstStyle/>
          <a:p>
            <a:pPr defTabSz="913818" eaLnBrk="0" fontAlgn="base" hangingPunct="0">
              <a:spcBef>
                <a:spcPct val="0"/>
              </a:spcBef>
              <a:spcAft>
                <a:spcPct val="0"/>
              </a:spcAft>
            </a:pPr>
            <a:endParaRPr lang="en-GB" sz="1600" dirty="0">
              <a:solidFill>
                <a:srgbClr val="000099"/>
              </a:solidFill>
            </a:endParaRPr>
          </a:p>
        </p:txBody>
      </p:sp>
      <p:sp>
        <p:nvSpPr>
          <p:cNvPr id="45" name="Rectangle à coins arrondis 47"/>
          <p:cNvSpPr/>
          <p:nvPr userDrawn="1"/>
        </p:nvSpPr>
        <p:spPr bwMode="auto">
          <a:xfrm>
            <a:off x="3160008" y="1445733"/>
            <a:ext cx="5112000" cy="4860000"/>
          </a:xfrm>
          <a:prstGeom prst="roundRect">
            <a:avLst>
              <a:gd name="adj" fmla="val 5857"/>
            </a:avLst>
          </a:prstGeom>
          <a:solidFill>
            <a:srgbClr val="00BCB4">
              <a:alpha val="20000"/>
            </a:srgbClr>
          </a:solidFill>
          <a:ln w="12700" cap="flat" cmpd="sng" algn="ctr">
            <a:noFill/>
            <a:prstDash val="solid"/>
            <a:round/>
            <a:headEnd type="none" w="med" len="med"/>
            <a:tailEnd type="none" w="med" len="med"/>
          </a:ln>
          <a:effectLst/>
        </p:spPr>
        <p:txBody>
          <a:bodyPr vert="horz" wrap="none" lIns="89942" tIns="43172" rIns="89942" bIns="43172" numCol="1" rtlCol="0" anchor="ctr" anchorCtr="0" compatLnSpc="1">
            <a:prstTxWarp prst="textNoShape">
              <a:avLst/>
            </a:prstTxWarp>
          </a:bodyPr>
          <a:lstStyle/>
          <a:p>
            <a:pPr lvl="0" defTabSz="913818"/>
            <a:endParaRPr lang="en-GB" sz="1799" dirty="0">
              <a:solidFill>
                <a:srgbClr val="000099"/>
              </a:solidFill>
            </a:endParaRPr>
          </a:p>
        </p:txBody>
      </p:sp>
      <p:sp>
        <p:nvSpPr>
          <p:cNvPr id="41" name="Rectangle à coins arrondis 47"/>
          <p:cNvSpPr/>
          <p:nvPr userDrawn="1"/>
        </p:nvSpPr>
        <p:spPr bwMode="auto">
          <a:xfrm>
            <a:off x="936978" y="1445733"/>
            <a:ext cx="2232000" cy="4860000"/>
          </a:xfrm>
          <a:prstGeom prst="roundRect">
            <a:avLst>
              <a:gd name="adj" fmla="val 8865"/>
            </a:avLst>
          </a:prstGeom>
          <a:solidFill>
            <a:schemeClr val="tx2">
              <a:lumMod val="40000"/>
              <a:lumOff val="60000"/>
            </a:schemeClr>
          </a:solidFill>
          <a:ln w="12700" cap="flat" cmpd="sng" algn="ctr">
            <a:noFill/>
            <a:prstDash val="solid"/>
            <a:round/>
            <a:headEnd type="none" w="med" len="med"/>
            <a:tailEnd type="none" w="med" len="med"/>
          </a:ln>
          <a:effectLst/>
        </p:spPr>
        <p:txBody>
          <a:bodyPr vert="horz" wrap="none" lIns="89942" tIns="43172" rIns="89942" bIns="43172" numCol="1" rtlCol="0" anchor="ctr" anchorCtr="0" compatLnSpc="1">
            <a:prstTxWarp prst="textNoShape">
              <a:avLst/>
            </a:prstTxWarp>
          </a:bodyPr>
          <a:lstStyle/>
          <a:p>
            <a:pPr defTabSz="913818" eaLnBrk="0" fontAlgn="base" hangingPunct="0">
              <a:spcBef>
                <a:spcPct val="0"/>
              </a:spcBef>
              <a:spcAft>
                <a:spcPct val="0"/>
              </a:spcAft>
            </a:pPr>
            <a:endParaRPr lang="en-GB" sz="1600" dirty="0">
              <a:solidFill>
                <a:srgbClr val="000099"/>
              </a:solidFill>
            </a:endParaRPr>
          </a:p>
        </p:txBody>
      </p:sp>
      <p:sp>
        <p:nvSpPr>
          <p:cNvPr id="16" name="Espace réservé du texte 15"/>
          <p:cNvSpPr>
            <a:spLocks noGrp="1"/>
          </p:cNvSpPr>
          <p:nvPr>
            <p:ph type="body" sz="quarter" idx="10"/>
          </p:nvPr>
        </p:nvSpPr>
        <p:spPr>
          <a:xfrm>
            <a:off x="936978" y="1445739"/>
            <a:ext cx="2232000" cy="4860000"/>
          </a:xfrm>
          <a:prstGeom prst="rect">
            <a:avLst/>
          </a:prstGeom>
        </p:spPr>
        <p:txBody>
          <a:bodyPr/>
          <a:lstStyle>
            <a:lvl1pPr marL="88869" indent="-88869">
              <a:defRPr sz="1100"/>
            </a:lvl1pPr>
            <a:lvl2pPr marL="268198" indent="-195196">
              <a:defRPr sz="1050"/>
            </a:lvl2pPr>
            <a:lvl3pPr>
              <a:defRPr sz="1050"/>
            </a:lvl3pPr>
            <a:lvl4pPr>
              <a:defRPr sz="1000"/>
            </a:lvl4pPr>
            <a:lvl5pPr marL="1828181" indent="0">
              <a:buNone/>
              <a:defRPr sz="1000"/>
            </a:lvl5pPr>
          </a:lstStyle>
          <a:p>
            <a:pPr lvl="0"/>
            <a:r>
              <a:rPr lang="en-GB"/>
              <a:t>Modifier les styles du texte du masque</a:t>
            </a:r>
          </a:p>
          <a:p>
            <a:pPr lvl="1"/>
            <a:r>
              <a:rPr lang="en-GB"/>
              <a:t>Deuxième niveau</a:t>
            </a:r>
            <a:endParaRPr lang="en-GB" dirty="0"/>
          </a:p>
        </p:txBody>
      </p:sp>
      <p:sp>
        <p:nvSpPr>
          <p:cNvPr id="37" name="Rectangle à coins arrondis 48"/>
          <p:cNvSpPr/>
          <p:nvPr userDrawn="1"/>
        </p:nvSpPr>
        <p:spPr bwMode="auto">
          <a:xfrm>
            <a:off x="936978" y="1013818"/>
            <a:ext cx="2232000" cy="431910"/>
          </a:xfrm>
          <a:prstGeom prst="roundRect">
            <a:avLst/>
          </a:prstGeom>
          <a:solidFill>
            <a:schemeClr val="tx2"/>
          </a:solidFill>
          <a:ln w="28575" cap="flat" cmpd="sng" algn="ctr">
            <a:noFill/>
            <a:prstDash val="solid"/>
            <a:round/>
            <a:headEnd type="none" w="med" len="med"/>
            <a:tailEnd type="none" w="med" len="med"/>
          </a:ln>
          <a:effectLst/>
        </p:spPr>
        <p:txBody>
          <a:bodyPr vert="horz" wrap="none" lIns="89942" tIns="43172" rIns="89942" bIns="43172" numCol="1" rtlCol="0" anchor="ctr" anchorCtr="0" compatLnSpc="1">
            <a:prstTxWarp prst="textNoShape">
              <a:avLst/>
            </a:prstTxWarp>
          </a:bodyPr>
          <a:lstStyle/>
          <a:p>
            <a:pPr defTabSz="913818" eaLnBrk="0" fontAlgn="base" hangingPunct="0">
              <a:spcBef>
                <a:spcPct val="0"/>
              </a:spcBef>
              <a:spcAft>
                <a:spcPct val="0"/>
              </a:spcAft>
            </a:pPr>
            <a:r>
              <a:rPr lang="en-GB" sz="1400" b="1" i="1" noProof="0">
                <a:solidFill>
                  <a:srgbClr val="FFFFFF"/>
                </a:solidFill>
              </a:rPr>
              <a:t>Objectives</a:t>
            </a:r>
            <a:r>
              <a:rPr lang="en-GB" sz="1400" b="1" i="1">
                <a:solidFill>
                  <a:srgbClr val="FFFFFF"/>
                </a:solidFill>
              </a:rPr>
              <a:t> </a:t>
            </a:r>
            <a:endParaRPr lang="en-GB" sz="1400" b="1" i="1" dirty="0">
              <a:solidFill>
                <a:srgbClr val="FFFFFF"/>
              </a:solidFill>
            </a:endParaRPr>
          </a:p>
        </p:txBody>
      </p:sp>
      <p:sp>
        <p:nvSpPr>
          <p:cNvPr id="38" name="Rectangle à coins arrondis 50"/>
          <p:cNvSpPr/>
          <p:nvPr userDrawn="1"/>
        </p:nvSpPr>
        <p:spPr bwMode="auto">
          <a:xfrm>
            <a:off x="3160008" y="1013818"/>
            <a:ext cx="5112000" cy="431910"/>
          </a:xfrm>
          <a:prstGeom prst="roundRect">
            <a:avLst/>
          </a:prstGeom>
          <a:solidFill>
            <a:schemeClr val="accent4"/>
          </a:solidFill>
          <a:ln w="28575" cap="flat" cmpd="sng" algn="ctr">
            <a:noFill/>
            <a:prstDash val="solid"/>
            <a:round/>
            <a:headEnd type="none" w="med" len="med"/>
            <a:tailEnd type="none" w="med" len="med"/>
          </a:ln>
          <a:effectLst/>
        </p:spPr>
        <p:txBody>
          <a:bodyPr vert="horz" wrap="none" lIns="89942" tIns="43172" rIns="89942" bIns="43172" numCol="1" rtlCol="0" anchor="ctr" anchorCtr="0" compatLnSpc="1">
            <a:prstTxWarp prst="textNoShape">
              <a:avLst/>
            </a:prstTxWarp>
          </a:bodyPr>
          <a:lstStyle/>
          <a:p>
            <a:pPr defTabSz="914090"/>
            <a:r>
              <a:rPr lang="en-GB" sz="1400" b="1" i="1" noProof="0" dirty="0">
                <a:solidFill>
                  <a:srgbClr val="FFFFFF"/>
                </a:solidFill>
              </a:rPr>
              <a:t>Methodology and illustration</a:t>
            </a:r>
          </a:p>
        </p:txBody>
      </p:sp>
      <p:sp>
        <p:nvSpPr>
          <p:cNvPr id="39" name="Rectangle à coins arrondis 53"/>
          <p:cNvSpPr/>
          <p:nvPr userDrawn="1"/>
        </p:nvSpPr>
        <p:spPr bwMode="auto">
          <a:xfrm>
            <a:off x="8274909" y="1013818"/>
            <a:ext cx="2952000" cy="431910"/>
          </a:xfrm>
          <a:prstGeom prst="roundRect">
            <a:avLst/>
          </a:prstGeom>
          <a:solidFill>
            <a:schemeClr val="accent3"/>
          </a:solidFill>
          <a:ln w="28575" cap="flat" cmpd="sng" algn="ctr">
            <a:noFill/>
            <a:prstDash val="solid"/>
            <a:round/>
            <a:headEnd type="none" w="med" len="med"/>
            <a:tailEnd type="none" w="med" len="med"/>
          </a:ln>
          <a:effectLst/>
        </p:spPr>
        <p:txBody>
          <a:bodyPr vert="horz" wrap="none" lIns="89942" tIns="43172" rIns="89942" bIns="43172" numCol="1" rtlCol="0" anchor="ctr" anchorCtr="0" compatLnSpc="1">
            <a:prstTxWarp prst="textNoShape">
              <a:avLst/>
            </a:prstTxWarp>
          </a:bodyPr>
          <a:lstStyle/>
          <a:p>
            <a:pPr defTabSz="914090"/>
            <a:r>
              <a:rPr lang="en-GB" sz="1400" b="1" i="1" noProof="0" dirty="0">
                <a:solidFill>
                  <a:srgbClr val="FFFFFF"/>
                </a:solidFill>
              </a:rPr>
              <a:t>Key Success Factors</a:t>
            </a:r>
          </a:p>
        </p:txBody>
      </p:sp>
      <p:sp>
        <p:nvSpPr>
          <p:cNvPr id="40" name="Rectangle à coins arrondis 56"/>
          <p:cNvSpPr/>
          <p:nvPr userDrawn="1"/>
        </p:nvSpPr>
        <p:spPr bwMode="auto">
          <a:xfrm>
            <a:off x="8274909" y="4058474"/>
            <a:ext cx="2952000" cy="431910"/>
          </a:xfrm>
          <a:prstGeom prst="roundRect">
            <a:avLst/>
          </a:prstGeom>
          <a:solidFill>
            <a:schemeClr val="accent2"/>
          </a:solidFill>
          <a:ln w="28575" cap="flat" cmpd="sng" algn="ctr">
            <a:noFill/>
            <a:prstDash val="solid"/>
            <a:round/>
            <a:headEnd type="none" w="med" len="med"/>
            <a:tailEnd type="none" w="med" len="med"/>
          </a:ln>
          <a:effectLst/>
        </p:spPr>
        <p:txBody>
          <a:bodyPr vert="horz" wrap="none" lIns="89942" tIns="43172" rIns="89942" bIns="43172" numCol="1" rtlCol="0" anchor="ctr" anchorCtr="0" compatLnSpc="1">
            <a:prstTxWarp prst="textNoShape">
              <a:avLst/>
            </a:prstTxWarp>
          </a:bodyPr>
          <a:lstStyle/>
          <a:p>
            <a:pPr defTabSz="913818"/>
            <a:r>
              <a:rPr lang="en-GB" sz="1400" b="1" i="1" noProof="0">
                <a:solidFill>
                  <a:srgbClr val="FFFFFF"/>
                </a:solidFill>
              </a:rPr>
              <a:t>Benefits</a:t>
            </a:r>
            <a:endParaRPr lang="en-GB" sz="1400" b="1" i="1" dirty="0">
              <a:solidFill>
                <a:srgbClr val="FFFFFF"/>
              </a:solidFill>
            </a:endParaRPr>
          </a:p>
        </p:txBody>
      </p:sp>
      <p:sp>
        <p:nvSpPr>
          <p:cNvPr id="46" name="Espace réservé du texte 15"/>
          <p:cNvSpPr>
            <a:spLocks noGrp="1"/>
          </p:cNvSpPr>
          <p:nvPr>
            <p:ph type="body" sz="quarter" idx="17"/>
          </p:nvPr>
        </p:nvSpPr>
        <p:spPr>
          <a:xfrm>
            <a:off x="3160008" y="1445739"/>
            <a:ext cx="5112000" cy="4860000"/>
          </a:xfrm>
          <a:prstGeom prst="rect">
            <a:avLst/>
          </a:prstGeom>
        </p:spPr>
        <p:txBody>
          <a:bodyPr/>
          <a:lstStyle>
            <a:lvl1pPr marL="88869" indent="-88869">
              <a:defRPr sz="1100"/>
            </a:lvl1pPr>
            <a:lvl2pPr marL="268198" indent="-195196">
              <a:defRPr sz="1050"/>
            </a:lvl2pPr>
            <a:lvl3pPr>
              <a:defRPr sz="1050"/>
            </a:lvl3pPr>
            <a:lvl4pPr>
              <a:defRPr sz="1000"/>
            </a:lvl4pPr>
            <a:lvl5pPr marL="1828181" indent="0">
              <a:buNone/>
              <a:defRPr sz="1000"/>
            </a:lvl5pPr>
          </a:lstStyle>
          <a:p>
            <a:pPr lvl="0"/>
            <a:r>
              <a:rPr lang="en-GB"/>
              <a:t>Modifier les styles du texte du masque</a:t>
            </a:r>
          </a:p>
          <a:p>
            <a:pPr lvl="1"/>
            <a:r>
              <a:rPr lang="en-GB"/>
              <a:t>Deuxième niveau</a:t>
            </a:r>
            <a:endParaRPr lang="en-GB" dirty="0"/>
          </a:p>
        </p:txBody>
      </p:sp>
      <p:sp>
        <p:nvSpPr>
          <p:cNvPr id="52" name="Espace réservé du texte 15"/>
          <p:cNvSpPr>
            <a:spLocks noGrp="1"/>
          </p:cNvSpPr>
          <p:nvPr>
            <p:ph type="body" sz="quarter" idx="18"/>
          </p:nvPr>
        </p:nvSpPr>
        <p:spPr>
          <a:xfrm>
            <a:off x="8274909" y="1445733"/>
            <a:ext cx="2952000" cy="2540730"/>
          </a:xfrm>
          <a:prstGeom prst="rect">
            <a:avLst/>
          </a:prstGeom>
        </p:spPr>
        <p:txBody>
          <a:bodyPr/>
          <a:lstStyle>
            <a:lvl1pPr marL="88869" indent="-88869">
              <a:defRPr sz="1100"/>
            </a:lvl1pPr>
            <a:lvl2pPr marL="268198" indent="-195196">
              <a:defRPr sz="1050"/>
            </a:lvl2pPr>
            <a:lvl3pPr>
              <a:defRPr sz="1050"/>
            </a:lvl3pPr>
            <a:lvl4pPr>
              <a:defRPr sz="1000"/>
            </a:lvl4pPr>
            <a:lvl5pPr marL="1828181" indent="0">
              <a:buNone/>
              <a:defRPr sz="1000"/>
            </a:lvl5pPr>
          </a:lstStyle>
          <a:p>
            <a:pPr lvl="0"/>
            <a:r>
              <a:rPr lang="en-GB"/>
              <a:t>Modifier les styles du texte du masque</a:t>
            </a:r>
          </a:p>
          <a:p>
            <a:pPr lvl="1"/>
            <a:r>
              <a:rPr lang="en-GB"/>
              <a:t>Deuxième niveau</a:t>
            </a:r>
            <a:endParaRPr lang="en-GB" dirty="0"/>
          </a:p>
        </p:txBody>
      </p:sp>
      <p:sp>
        <p:nvSpPr>
          <p:cNvPr id="55" name="Espace réservé du texte 15"/>
          <p:cNvSpPr>
            <a:spLocks noGrp="1"/>
          </p:cNvSpPr>
          <p:nvPr>
            <p:ph type="body" sz="quarter" idx="19"/>
          </p:nvPr>
        </p:nvSpPr>
        <p:spPr>
          <a:xfrm>
            <a:off x="8274909" y="4558434"/>
            <a:ext cx="2952000" cy="1747299"/>
          </a:xfrm>
          <a:prstGeom prst="rect">
            <a:avLst/>
          </a:prstGeom>
        </p:spPr>
        <p:txBody>
          <a:bodyPr/>
          <a:lstStyle>
            <a:lvl1pPr marL="88869" indent="-88869">
              <a:defRPr sz="1100"/>
            </a:lvl1pPr>
            <a:lvl2pPr marL="268198" indent="-195196">
              <a:defRPr sz="1050"/>
            </a:lvl2pPr>
            <a:lvl3pPr>
              <a:defRPr sz="1050"/>
            </a:lvl3pPr>
            <a:lvl4pPr>
              <a:defRPr sz="1000"/>
            </a:lvl4pPr>
            <a:lvl5pPr marL="1828181" indent="0">
              <a:buNone/>
              <a:defRPr sz="1000"/>
            </a:lvl5pPr>
          </a:lstStyle>
          <a:p>
            <a:pPr lvl="0"/>
            <a:r>
              <a:rPr lang="en-GB"/>
              <a:t>Modifier les styles du texte du masque</a:t>
            </a:r>
          </a:p>
          <a:p>
            <a:pPr lvl="1"/>
            <a:r>
              <a:rPr lang="en-GB"/>
              <a:t>Deuxième niveau</a:t>
            </a:r>
            <a:endParaRPr lang="en-GB" dirty="0"/>
          </a:p>
        </p:txBody>
      </p:sp>
      <p:sp>
        <p:nvSpPr>
          <p:cNvPr id="15" name="Espace réservé du titre 2">
            <a:extLst>
              <a:ext uri="{FF2B5EF4-FFF2-40B4-BE49-F238E27FC236}">
                <a16:creationId xmlns:a16="http://schemas.microsoft.com/office/drawing/2014/main" id="{D8E504C8-B44A-4EFC-A5DF-1A4F29CD1834}"/>
              </a:ext>
            </a:extLst>
          </p:cNvPr>
          <p:cNvSpPr>
            <a:spLocks noGrp="1"/>
          </p:cNvSpPr>
          <p:nvPr>
            <p:ph type="title" hasCustomPrompt="1"/>
          </p:nvPr>
        </p:nvSpPr>
        <p:spPr>
          <a:xfrm>
            <a:off x="955026" y="221781"/>
            <a:ext cx="10281948" cy="684000"/>
          </a:xfrm>
          <a:prstGeom prst="rect">
            <a:avLst/>
          </a:prstGeom>
        </p:spPr>
        <p:txBody>
          <a:bodyPr lIns="36000" tIns="0" rIns="0" bIns="0" anchor="ctr" anchorCtr="0"/>
          <a:lstStyle>
            <a:lvl1pPr>
              <a:defRPr/>
            </a:lvl1pPr>
          </a:lstStyle>
          <a:p>
            <a:pPr marL="0" lvl="0"/>
            <a:r>
              <a:rPr lang="fr-FR" dirty="0"/>
              <a:t>Module Lean</a:t>
            </a:r>
            <a:endParaRPr lang="en-US" dirty="0"/>
          </a:p>
        </p:txBody>
      </p:sp>
    </p:spTree>
    <p:extLst>
      <p:ext uri="{BB962C8B-B14F-4D97-AF65-F5344CB8AC3E}">
        <p14:creationId xmlns:p14="http://schemas.microsoft.com/office/powerpoint/2010/main" val="22123607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sume FR">
    <p:spTree>
      <p:nvGrpSpPr>
        <p:cNvPr id="1" name=""/>
        <p:cNvGrpSpPr/>
        <p:nvPr/>
      </p:nvGrpSpPr>
      <p:grpSpPr>
        <a:xfrm>
          <a:off x="0" y="0"/>
          <a:ext cx="0" cy="0"/>
          <a:chOff x="0" y="0"/>
          <a:chExt cx="0" cy="0"/>
        </a:xfrm>
      </p:grpSpPr>
      <p:sp>
        <p:nvSpPr>
          <p:cNvPr id="25" name="Freeform 6"/>
          <p:cNvSpPr>
            <a:spLocks noChangeAspect="1"/>
          </p:cNvSpPr>
          <p:nvPr userDrawn="1"/>
        </p:nvSpPr>
        <p:spPr bwMode="auto">
          <a:xfrm>
            <a:off x="963648" y="1440494"/>
            <a:ext cx="368667" cy="342000"/>
          </a:xfrm>
          <a:custGeom>
            <a:avLst/>
            <a:gdLst>
              <a:gd name="T0" fmla="*/ 664 w 4052"/>
              <a:gd name="T1" fmla="*/ 3 h 4537"/>
              <a:gd name="T2" fmla="*/ 796 w 4052"/>
              <a:gd name="T3" fmla="*/ 25 h 4537"/>
              <a:gd name="T4" fmla="*/ 928 w 4052"/>
              <a:gd name="T5" fmla="*/ 73 h 4537"/>
              <a:gd name="T6" fmla="*/ 3677 w 4052"/>
              <a:gd name="T7" fmla="*/ 1673 h 4537"/>
              <a:gd name="T8" fmla="*/ 3781 w 4052"/>
              <a:gd name="T9" fmla="*/ 1745 h 4537"/>
              <a:gd name="T10" fmla="*/ 3868 w 4052"/>
              <a:gd name="T11" fmla="*/ 1829 h 4537"/>
              <a:gd name="T12" fmla="*/ 3947 w 4052"/>
              <a:gd name="T13" fmla="*/ 1916 h 4537"/>
              <a:gd name="T14" fmla="*/ 4007 w 4052"/>
              <a:gd name="T15" fmla="*/ 2023 h 4537"/>
              <a:gd name="T16" fmla="*/ 4044 w 4052"/>
              <a:gd name="T17" fmla="*/ 2144 h 4537"/>
              <a:gd name="T18" fmla="*/ 4052 w 4052"/>
              <a:gd name="T19" fmla="*/ 2269 h 4537"/>
              <a:gd name="T20" fmla="*/ 4044 w 4052"/>
              <a:gd name="T21" fmla="*/ 2393 h 4537"/>
              <a:gd name="T22" fmla="*/ 4007 w 4052"/>
              <a:gd name="T23" fmla="*/ 2514 h 4537"/>
              <a:gd name="T24" fmla="*/ 3947 w 4052"/>
              <a:gd name="T25" fmla="*/ 2621 h 4537"/>
              <a:gd name="T26" fmla="*/ 3868 w 4052"/>
              <a:gd name="T27" fmla="*/ 2708 h 4537"/>
              <a:gd name="T28" fmla="*/ 3781 w 4052"/>
              <a:gd name="T29" fmla="*/ 2792 h 4537"/>
              <a:gd name="T30" fmla="*/ 3677 w 4052"/>
              <a:gd name="T31" fmla="*/ 2863 h 4537"/>
              <a:gd name="T32" fmla="*/ 928 w 4052"/>
              <a:gd name="T33" fmla="*/ 4464 h 4537"/>
              <a:gd name="T34" fmla="*/ 796 w 4052"/>
              <a:gd name="T35" fmla="*/ 4512 h 4537"/>
              <a:gd name="T36" fmla="*/ 664 w 4052"/>
              <a:gd name="T37" fmla="*/ 4534 h 4537"/>
              <a:gd name="T38" fmla="*/ 533 w 4052"/>
              <a:gd name="T39" fmla="*/ 4533 h 4537"/>
              <a:gd name="T40" fmla="*/ 409 w 4052"/>
              <a:gd name="T41" fmla="*/ 4508 h 4537"/>
              <a:gd name="T42" fmla="*/ 294 w 4052"/>
              <a:gd name="T43" fmla="*/ 4460 h 4537"/>
              <a:gd name="T44" fmla="*/ 192 w 4052"/>
              <a:gd name="T45" fmla="*/ 4391 h 4537"/>
              <a:gd name="T46" fmla="*/ 108 w 4052"/>
              <a:gd name="T47" fmla="*/ 4299 h 4537"/>
              <a:gd name="T48" fmla="*/ 44 w 4052"/>
              <a:gd name="T49" fmla="*/ 4184 h 4537"/>
              <a:gd name="T50" fmla="*/ 7 w 4052"/>
              <a:gd name="T51" fmla="*/ 4056 h 4537"/>
              <a:gd name="T52" fmla="*/ 0 w 4052"/>
              <a:gd name="T53" fmla="*/ 3924 h 4537"/>
              <a:gd name="T54" fmla="*/ 23 w 4052"/>
              <a:gd name="T55" fmla="*/ 3791 h 4537"/>
              <a:gd name="T56" fmla="*/ 74 w 4052"/>
              <a:gd name="T57" fmla="*/ 3663 h 4537"/>
              <a:gd name="T58" fmla="*/ 150 w 4052"/>
              <a:gd name="T59" fmla="*/ 3543 h 4537"/>
              <a:gd name="T60" fmla="*/ 251 w 4052"/>
              <a:gd name="T61" fmla="*/ 3437 h 4537"/>
              <a:gd name="T62" fmla="*/ 375 w 4052"/>
              <a:gd name="T63" fmla="*/ 3349 h 4537"/>
              <a:gd name="T64" fmla="*/ 375 w 4052"/>
              <a:gd name="T65" fmla="*/ 1188 h 4537"/>
              <a:gd name="T66" fmla="*/ 251 w 4052"/>
              <a:gd name="T67" fmla="*/ 1100 h 4537"/>
              <a:gd name="T68" fmla="*/ 150 w 4052"/>
              <a:gd name="T69" fmla="*/ 994 h 4537"/>
              <a:gd name="T70" fmla="*/ 74 w 4052"/>
              <a:gd name="T71" fmla="*/ 874 h 4537"/>
              <a:gd name="T72" fmla="*/ 23 w 4052"/>
              <a:gd name="T73" fmla="*/ 746 h 4537"/>
              <a:gd name="T74" fmla="*/ 0 w 4052"/>
              <a:gd name="T75" fmla="*/ 613 h 4537"/>
              <a:gd name="T76" fmla="*/ 7 w 4052"/>
              <a:gd name="T77" fmla="*/ 481 h 4537"/>
              <a:gd name="T78" fmla="*/ 44 w 4052"/>
              <a:gd name="T79" fmla="*/ 353 h 4537"/>
              <a:gd name="T80" fmla="*/ 108 w 4052"/>
              <a:gd name="T81" fmla="*/ 238 h 4537"/>
              <a:gd name="T82" fmla="*/ 192 w 4052"/>
              <a:gd name="T83" fmla="*/ 146 h 4537"/>
              <a:gd name="T84" fmla="*/ 294 w 4052"/>
              <a:gd name="T85" fmla="*/ 77 h 4537"/>
              <a:gd name="T86" fmla="*/ 409 w 4052"/>
              <a:gd name="T87" fmla="*/ 29 h 4537"/>
              <a:gd name="T88" fmla="*/ 533 w 4052"/>
              <a:gd name="T89" fmla="*/ 4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52" h="4537">
                <a:moveTo>
                  <a:pt x="599" y="0"/>
                </a:moveTo>
                <a:lnTo>
                  <a:pt x="664" y="3"/>
                </a:lnTo>
                <a:lnTo>
                  <a:pt x="731" y="11"/>
                </a:lnTo>
                <a:lnTo>
                  <a:pt x="796" y="25"/>
                </a:lnTo>
                <a:lnTo>
                  <a:pt x="863" y="46"/>
                </a:lnTo>
                <a:lnTo>
                  <a:pt x="928" y="73"/>
                </a:lnTo>
                <a:lnTo>
                  <a:pt x="993" y="106"/>
                </a:lnTo>
                <a:lnTo>
                  <a:pt x="3677" y="1673"/>
                </a:lnTo>
                <a:lnTo>
                  <a:pt x="3730" y="1708"/>
                </a:lnTo>
                <a:lnTo>
                  <a:pt x="3781" y="1745"/>
                </a:lnTo>
                <a:lnTo>
                  <a:pt x="3827" y="1786"/>
                </a:lnTo>
                <a:lnTo>
                  <a:pt x="3868" y="1829"/>
                </a:lnTo>
                <a:lnTo>
                  <a:pt x="3910" y="1870"/>
                </a:lnTo>
                <a:lnTo>
                  <a:pt x="3947" y="1916"/>
                </a:lnTo>
                <a:lnTo>
                  <a:pt x="3978" y="1967"/>
                </a:lnTo>
                <a:lnTo>
                  <a:pt x="4007" y="2023"/>
                </a:lnTo>
                <a:lnTo>
                  <a:pt x="4029" y="2082"/>
                </a:lnTo>
                <a:lnTo>
                  <a:pt x="4044" y="2144"/>
                </a:lnTo>
                <a:lnTo>
                  <a:pt x="4051" y="2206"/>
                </a:lnTo>
                <a:lnTo>
                  <a:pt x="4052" y="2269"/>
                </a:lnTo>
                <a:lnTo>
                  <a:pt x="4051" y="2331"/>
                </a:lnTo>
                <a:lnTo>
                  <a:pt x="4044" y="2393"/>
                </a:lnTo>
                <a:lnTo>
                  <a:pt x="4029" y="2455"/>
                </a:lnTo>
                <a:lnTo>
                  <a:pt x="4007" y="2514"/>
                </a:lnTo>
                <a:lnTo>
                  <a:pt x="3978" y="2570"/>
                </a:lnTo>
                <a:lnTo>
                  <a:pt x="3947" y="2621"/>
                </a:lnTo>
                <a:lnTo>
                  <a:pt x="3910" y="2667"/>
                </a:lnTo>
                <a:lnTo>
                  <a:pt x="3868" y="2708"/>
                </a:lnTo>
                <a:lnTo>
                  <a:pt x="3827" y="2751"/>
                </a:lnTo>
                <a:lnTo>
                  <a:pt x="3781" y="2792"/>
                </a:lnTo>
                <a:lnTo>
                  <a:pt x="3730" y="2829"/>
                </a:lnTo>
                <a:lnTo>
                  <a:pt x="3677" y="2863"/>
                </a:lnTo>
                <a:lnTo>
                  <a:pt x="993" y="4431"/>
                </a:lnTo>
                <a:lnTo>
                  <a:pt x="928" y="4464"/>
                </a:lnTo>
                <a:lnTo>
                  <a:pt x="863" y="4492"/>
                </a:lnTo>
                <a:lnTo>
                  <a:pt x="796" y="4512"/>
                </a:lnTo>
                <a:lnTo>
                  <a:pt x="731" y="4526"/>
                </a:lnTo>
                <a:lnTo>
                  <a:pt x="664" y="4534"/>
                </a:lnTo>
                <a:lnTo>
                  <a:pt x="599" y="4537"/>
                </a:lnTo>
                <a:lnTo>
                  <a:pt x="533" y="4533"/>
                </a:lnTo>
                <a:lnTo>
                  <a:pt x="470" y="4523"/>
                </a:lnTo>
                <a:lnTo>
                  <a:pt x="409" y="4508"/>
                </a:lnTo>
                <a:lnTo>
                  <a:pt x="350" y="4487"/>
                </a:lnTo>
                <a:lnTo>
                  <a:pt x="294" y="4460"/>
                </a:lnTo>
                <a:lnTo>
                  <a:pt x="241" y="4428"/>
                </a:lnTo>
                <a:lnTo>
                  <a:pt x="192" y="4391"/>
                </a:lnTo>
                <a:lnTo>
                  <a:pt x="147" y="4347"/>
                </a:lnTo>
                <a:lnTo>
                  <a:pt x="108" y="4299"/>
                </a:lnTo>
                <a:lnTo>
                  <a:pt x="74" y="4246"/>
                </a:lnTo>
                <a:lnTo>
                  <a:pt x="44" y="4184"/>
                </a:lnTo>
                <a:lnTo>
                  <a:pt x="20" y="4121"/>
                </a:lnTo>
                <a:lnTo>
                  <a:pt x="7" y="4056"/>
                </a:lnTo>
                <a:lnTo>
                  <a:pt x="0" y="3991"/>
                </a:lnTo>
                <a:lnTo>
                  <a:pt x="0" y="3924"/>
                </a:lnTo>
                <a:lnTo>
                  <a:pt x="8" y="3858"/>
                </a:lnTo>
                <a:lnTo>
                  <a:pt x="23" y="3791"/>
                </a:lnTo>
                <a:lnTo>
                  <a:pt x="45" y="3727"/>
                </a:lnTo>
                <a:lnTo>
                  <a:pt x="74" y="3663"/>
                </a:lnTo>
                <a:lnTo>
                  <a:pt x="109" y="3603"/>
                </a:lnTo>
                <a:lnTo>
                  <a:pt x="150" y="3543"/>
                </a:lnTo>
                <a:lnTo>
                  <a:pt x="198" y="3488"/>
                </a:lnTo>
                <a:lnTo>
                  <a:pt x="251" y="3437"/>
                </a:lnTo>
                <a:lnTo>
                  <a:pt x="309" y="3390"/>
                </a:lnTo>
                <a:lnTo>
                  <a:pt x="375" y="3349"/>
                </a:lnTo>
                <a:lnTo>
                  <a:pt x="2225" y="2269"/>
                </a:lnTo>
                <a:lnTo>
                  <a:pt x="375" y="1188"/>
                </a:lnTo>
                <a:lnTo>
                  <a:pt x="309" y="1147"/>
                </a:lnTo>
                <a:lnTo>
                  <a:pt x="251" y="1100"/>
                </a:lnTo>
                <a:lnTo>
                  <a:pt x="198" y="1047"/>
                </a:lnTo>
                <a:lnTo>
                  <a:pt x="150" y="994"/>
                </a:lnTo>
                <a:lnTo>
                  <a:pt x="109" y="934"/>
                </a:lnTo>
                <a:lnTo>
                  <a:pt x="74" y="874"/>
                </a:lnTo>
                <a:lnTo>
                  <a:pt x="45" y="810"/>
                </a:lnTo>
                <a:lnTo>
                  <a:pt x="23" y="746"/>
                </a:lnTo>
                <a:lnTo>
                  <a:pt x="8" y="679"/>
                </a:lnTo>
                <a:lnTo>
                  <a:pt x="0" y="613"/>
                </a:lnTo>
                <a:lnTo>
                  <a:pt x="0" y="546"/>
                </a:lnTo>
                <a:lnTo>
                  <a:pt x="7" y="481"/>
                </a:lnTo>
                <a:lnTo>
                  <a:pt x="20" y="416"/>
                </a:lnTo>
                <a:lnTo>
                  <a:pt x="44" y="353"/>
                </a:lnTo>
                <a:lnTo>
                  <a:pt x="74" y="291"/>
                </a:lnTo>
                <a:lnTo>
                  <a:pt x="108" y="238"/>
                </a:lnTo>
                <a:lnTo>
                  <a:pt x="147" y="190"/>
                </a:lnTo>
                <a:lnTo>
                  <a:pt x="192" y="146"/>
                </a:lnTo>
                <a:lnTo>
                  <a:pt x="241" y="109"/>
                </a:lnTo>
                <a:lnTo>
                  <a:pt x="294" y="77"/>
                </a:lnTo>
                <a:lnTo>
                  <a:pt x="350" y="50"/>
                </a:lnTo>
                <a:lnTo>
                  <a:pt x="409" y="29"/>
                </a:lnTo>
                <a:lnTo>
                  <a:pt x="470" y="14"/>
                </a:lnTo>
                <a:lnTo>
                  <a:pt x="533" y="4"/>
                </a:lnTo>
                <a:lnTo>
                  <a:pt x="599"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6" name="Espace réservé du texte 5"/>
          <p:cNvSpPr>
            <a:spLocks noGrp="1"/>
          </p:cNvSpPr>
          <p:nvPr>
            <p:ph type="body" sz="quarter" idx="27"/>
          </p:nvPr>
        </p:nvSpPr>
        <p:spPr>
          <a:xfrm>
            <a:off x="948655" y="2694456"/>
            <a:ext cx="4817790" cy="3579022"/>
          </a:xfrm>
          <a:prstGeom prst="rect">
            <a:avLst/>
          </a:prstGeom>
        </p:spPr>
        <p:txBody>
          <a:bodyPr lIns="0" tIns="0" rIns="0" bIns="0"/>
          <a:lstStyle>
            <a:lvl1pPr marL="0" indent="0">
              <a:buFont typeface="Calibri" panose="020F0502020204030204" pitchFamily="34" charset="0"/>
              <a:buChar char=" "/>
              <a:defRPr sz="1100" b="1">
                <a:solidFill>
                  <a:schemeClr val="accent4"/>
                </a:solidFill>
                <a:latin typeface="Arial" panose="020B0604020202020204" pitchFamily="34" charset="0"/>
                <a:cs typeface="Arial" panose="020B0604020202020204" pitchFamily="34" charset="0"/>
              </a:defRPr>
            </a:lvl1pPr>
            <a:lvl2pPr marL="215992" indent="-171442">
              <a:buClr>
                <a:schemeClr val="accent4"/>
              </a:buClr>
              <a:buSzPct val="80000"/>
              <a:buFont typeface="Arial" panose="020B0604020202020204" pitchFamily="34" charset="0"/>
              <a:buChar char="●"/>
              <a:defRPr sz="1100">
                <a:solidFill>
                  <a:schemeClr val="tx2"/>
                </a:solidFill>
                <a:latin typeface="Arial" panose="020B0604020202020204" pitchFamily="34" charset="0"/>
                <a:cs typeface="Arial" panose="020B0604020202020204" pitchFamily="34" charset="0"/>
              </a:defRPr>
            </a:lvl2pPr>
            <a:lvl3pPr marL="914364" indent="0">
              <a:buFontTx/>
              <a:buNone/>
              <a:defRPr sz="1100">
                <a:solidFill>
                  <a:schemeClr val="tx2"/>
                </a:solidFill>
                <a:latin typeface="Arial" panose="020B0604020202020204" pitchFamily="34" charset="0"/>
                <a:cs typeface="Arial" panose="020B0604020202020204" pitchFamily="34" charset="0"/>
              </a:defRPr>
            </a:lvl3pPr>
          </a:lstStyle>
          <a:p>
            <a:pPr lvl="0"/>
            <a:r>
              <a:rPr lang="fr-FR" dirty="0"/>
              <a:t>Modifiez les styles du texte du masque</a:t>
            </a:r>
          </a:p>
          <a:p>
            <a:pPr lvl="1"/>
            <a:r>
              <a:rPr lang="fr-FR" dirty="0"/>
              <a:t>Deuxième niveau</a:t>
            </a:r>
          </a:p>
          <a:p>
            <a:pPr lvl="2"/>
            <a:endParaRPr lang="fr-FR" dirty="0"/>
          </a:p>
        </p:txBody>
      </p:sp>
      <p:sp>
        <p:nvSpPr>
          <p:cNvPr id="13" name="Segnaposto immagine 7"/>
          <p:cNvSpPr>
            <a:spLocks noGrp="1"/>
          </p:cNvSpPr>
          <p:nvPr>
            <p:ph type="pic" sz="quarter" idx="13"/>
          </p:nvPr>
        </p:nvSpPr>
        <p:spPr>
          <a:xfrm>
            <a:off x="4198233" y="990181"/>
            <a:ext cx="1550627" cy="1259481"/>
          </a:xfrm>
          <a:prstGeom prst="rect">
            <a:avLst/>
          </a:prstGeom>
        </p:spPr>
        <p:txBody>
          <a:bodyPr vert="horz"/>
          <a:lstStyle>
            <a:lvl1pPr>
              <a:buFontTx/>
              <a:buNone/>
              <a:defRPr sz="900"/>
            </a:lvl1pPr>
          </a:lstStyle>
          <a:p>
            <a:r>
              <a:rPr lang="fr-FR"/>
              <a:t>Cliquez sur l'icône pour ajouter une image</a:t>
            </a:r>
            <a:endParaRPr lang="it-IT" dirty="0"/>
          </a:p>
        </p:txBody>
      </p:sp>
      <p:sp>
        <p:nvSpPr>
          <p:cNvPr id="3" name="Espace réservé du texte 2"/>
          <p:cNvSpPr>
            <a:spLocks noGrp="1"/>
          </p:cNvSpPr>
          <p:nvPr>
            <p:ph type="body" sz="quarter" idx="24"/>
          </p:nvPr>
        </p:nvSpPr>
        <p:spPr>
          <a:xfrm>
            <a:off x="1592260" y="1164721"/>
            <a:ext cx="2323869" cy="439293"/>
          </a:xfrm>
          <a:prstGeom prst="rect">
            <a:avLst/>
          </a:prstGeom>
        </p:spPr>
        <p:txBody>
          <a:bodyPr lIns="0" tIns="0" rIns="0" bIns="0" anchor="b"/>
          <a:lstStyle>
            <a:lvl1pPr marL="0" indent="0">
              <a:buNone/>
              <a:defRPr sz="1400" b="1">
                <a:solidFill>
                  <a:srgbClr val="676767"/>
                </a:solidFill>
                <a:latin typeface="Arial" panose="020B0604020202020204" pitchFamily="34" charset="0"/>
                <a:cs typeface="Arial" panose="020B0604020202020204" pitchFamily="34" charset="0"/>
              </a:defRPr>
            </a:lvl1pPr>
          </a:lstStyle>
          <a:p>
            <a:pPr lvl="0"/>
            <a:r>
              <a:rPr lang="fr-FR"/>
              <a:t>Modifiez les styles du texte du masque</a:t>
            </a:r>
          </a:p>
        </p:txBody>
      </p:sp>
      <p:sp>
        <p:nvSpPr>
          <p:cNvPr id="14" name="Espace réservé du texte 2"/>
          <p:cNvSpPr>
            <a:spLocks noGrp="1"/>
          </p:cNvSpPr>
          <p:nvPr>
            <p:ph type="body" sz="quarter" idx="25"/>
          </p:nvPr>
        </p:nvSpPr>
        <p:spPr>
          <a:xfrm>
            <a:off x="1592260" y="1623439"/>
            <a:ext cx="2323869" cy="439293"/>
          </a:xfrm>
          <a:prstGeom prst="rect">
            <a:avLst/>
          </a:prstGeom>
        </p:spPr>
        <p:txBody>
          <a:bodyPr lIns="0" tIns="0" rIns="0" bIns="0" anchor="t"/>
          <a:lstStyle>
            <a:lvl1pPr marL="0" indent="0">
              <a:buNone/>
              <a:defRPr sz="1400" b="0">
                <a:solidFill>
                  <a:srgbClr val="676767"/>
                </a:solidFill>
                <a:latin typeface="Arial" panose="020B0604020202020204" pitchFamily="34" charset="0"/>
                <a:cs typeface="Arial" panose="020B0604020202020204" pitchFamily="34" charset="0"/>
              </a:defRPr>
            </a:lvl1pPr>
          </a:lstStyle>
          <a:p>
            <a:pPr lvl="0"/>
            <a:r>
              <a:rPr lang="fr-FR"/>
              <a:t>Modifiez les styles du texte du masque</a:t>
            </a:r>
          </a:p>
        </p:txBody>
      </p:sp>
      <p:sp>
        <p:nvSpPr>
          <p:cNvPr id="4" name="Espace réservé du texte 3"/>
          <p:cNvSpPr>
            <a:spLocks noGrp="1"/>
          </p:cNvSpPr>
          <p:nvPr>
            <p:ph type="body" sz="quarter" idx="26"/>
          </p:nvPr>
        </p:nvSpPr>
        <p:spPr>
          <a:xfrm>
            <a:off x="6186312" y="1258958"/>
            <a:ext cx="5068712" cy="5014520"/>
          </a:xfrm>
          <a:prstGeom prst="rect">
            <a:avLst/>
          </a:prstGeom>
        </p:spPr>
        <p:txBody>
          <a:bodyPr lIns="0" tIns="0" rIns="0" bIns="0"/>
          <a:lstStyle>
            <a:lvl1pPr marL="0" indent="0">
              <a:buFont typeface="Calibri" panose="020F0502020204030204" pitchFamily="34" charset="0"/>
              <a:buChar char=" "/>
              <a:defRPr sz="1100" b="1">
                <a:solidFill>
                  <a:schemeClr val="accent4"/>
                </a:solidFill>
                <a:latin typeface="Arial" panose="020B0604020202020204" pitchFamily="34" charset="0"/>
                <a:cs typeface="Arial" panose="020B0604020202020204" pitchFamily="34" charset="0"/>
              </a:defRPr>
            </a:lvl1pPr>
            <a:lvl2pPr marL="215992" indent="-172792">
              <a:lnSpc>
                <a:spcPct val="100000"/>
              </a:lnSpc>
              <a:buClr>
                <a:schemeClr val="accent4"/>
              </a:buClr>
              <a:buSzPct val="80000"/>
              <a:buFont typeface="Arial" panose="020B0604020202020204" pitchFamily="34" charset="0"/>
              <a:buChar char="●"/>
              <a:defRPr sz="1100">
                <a:solidFill>
                  <a:schemeClr val="tx2"/>
                </a:solidFill>
                <a:latin typeface="Arial" panose="020B0604020202020204" pitchFamily="34" charset="0"/>
                <a:cs typeface="Arial" panose="020B0604020202020204" pitchFamily="34" charset="0"/>
              </a:defRPr>
            </a:lvl2pPr>
            <a:lvl3pPr marL="914364" indent="0">
              <a:buFontTx/>
              <a:buNone/>
              <a:defRPr sz="1100">
                <a:solidFill>
                  <a:schemeClr val="tx2"/>
                </a:solidFill>
                <a:latin typeface="Arial" panose="020B0604020202020204" pitchFamily="34" charset="0"/>
                <a:cs typeface="Arial" panose="020B0604020202020204" pitchFamily="34" charset="0"/>
              </a:defRPr>
            </a:lvl3pPr>
          </a:lstStyle>
          <a:p>
            <a:pPr lvl="0"/>
            <a:r>
              <a:rPr lang="fr-FR" dirty="0"/>
              <a:t>Modifiez les styles du texte du masque</a:t>
            </a:r>
          </a:p>
          <a:p>
            <a:pPr lvl="1"/>
            <a:r>
              <a:rPr lang="fr-FR" dirty="0"/>
              <a:t>Deuxième niveau</a:t>
            </a:r>
          </a:p>
          <a:p>
            <a:pPr lvl="2"/>
            <a:endParaRPr lang="fr-FR" dirty="0"/>
          </a:p>
        </p:txBody>
      </p:sp>
      <p:grpSp>
        <p:nvGrpSpPr>
          <p:cNvPr id="2" name="Groupe 1"/>
          <p:cNvGrpSpPr/>
          <p:nvPr userDrawn="1"/>
        </p:nvGrpSpPr>
        <p:grpSpPr>
          <a:xfrm>
            <a:off x="936977" y="2320983"/>
            <a:ext cx="4874990" cy="230832"/>
            <a:chOff x="1283853" y="2455650"/>
            <a:chExt cx="3959660" cy="230832"/>
          </a:xfrm>
        </p:grpSpPr>
        <p:grpSp>
          <p:nvGrpSpPr>
            <p:cNvPr id="26" name="Gruppo 30"/>
            <p:cNvGrpSpPr/>
            <p:nvPr userDrawn="1"/>
          </p:nvGrpSpPr>
          <p:grpSpPr>
            <a:xfrm>
              <a:off x="1283853" y="2479241"/>
              <a:ext cx="3959660" cy="180000"/>
              <a:chOff x="441848" y="2971800"/>
              <a:chExt cx="3060000" cy="180000"/>
            </a:xfrm>
          </p:grpSpPr>
          <p:sp>
            <p:nvSpPr>
              <p:cNvPr id="29" name="Rettangolo arrotondato 31"/>
              <p:cNvSpPr/>
              <p:nvPr userDrawn="1"/>
            </p:nvSpPr>
            <p:spPr>
              <a:xfrm>
                <a:off x="498475" y="2971800"/>
                <a:ext cx="2946746" cy="180000"/>
              </a:xfrm>
              <a:prstGeom prst="roundRect">
                <a:avLst/>
              </a:prstGeom>
              <a:solidFill>
                <a:srgbClr val="26673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it-IT" sz="1800"/>
              </a:p>
            </p:txBody>
          </p:sp>
          <p:grpSp>
            <p:nvGrpSpPr>
              <p:cNvPr id="30" name="Gruppo 32"/>
              <p:cNvGrpSpPr/>
              <p:nvPr userDrawn="1"/>
            </p:nvGrpSpPr>
            <p:grpSpPr>
              <a:xfrm>
                <a:off x="441848" y="2971800"/>
                <a:ext cx="3060000" cy="180000"/>
                <a:chOff x="360000" y="2971800"/>
                <a:chExt cx="3060000" cy="180000"/>
              </a:xfrm>
            </p:grpSpPr>
            <p:sp>
              <p:nvSpPr>
                <p:cNvPr id="31" name="Ovale 33"/>
                <p:cNvSpPr/>
                <p:nvPr userDrawn="1"/>
              </p:nvSpPr>
              <p:spPr>
                <a:xfrm>
                  <a:off x="360000" y="2971800"/>
                  <a:ext cx="180000" cy="180000"/>
                </a:xfrm>
                <a:prstGeom prst="ellipse">
                  <a:avLst/>
                </a:prstGeom>
                <a:solidFill>
                  <a:srgbClr val="2667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a:p>
              </p:txBody>
            </p:sp>
            <p:sp>
              <p:nvSpPr>
                <p:cNvPr id="32" name="Ovale 34"/>
                <p:cNvSpPr/>
                <p:nvPr userDrawn="1"/>
              </p:nvSpPr>
              <p:spPr>
                <a:xfrm>
                  <a:off x="3240000" y="2971800"/>
                  <a:ext cx="180000" cy="180000"/>
                </a:xfrm>
                <a:prstGeom prst="ellipse">
                  <a:avLst/>
                </a:prstGeom>
                <a:solidFill>
                  <a:srgbClr val="2667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a:p>
              </p:txBody>
            </p:sp>
          </p:grpSp>
        </p:grpSp>
        <p:sp>
          <p:nvSpPr>
            <p:cNvPr id="27" name="Ellipse 26"/>
            <p:cNvSpPr/>
            <p:nvPr userDrawn="1"/>
          </p:nvSpPr>
          <p:spPr>
            <a:xfrm>
              <a:off x="1351842" y="2520105"/>
              <a:ext cx="87722" cy="108000"/>
            </a:xfrm>
            <a:prstGeom prst="ellipse">
              <a:avLst/>
            </a:prstGeom>
            <a:solidFill>
              <a:schemeClr val="accent2"/>
            </a:solidFill>
            <a:ln w="635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b="1" dirty="0">
                <a:solidFill>
                  <a:schemeClr val="bg1"/>
                </a:solidFill>
              </a:endParaRPr>
            </a:p>
          </p:txBody>
        </p:sp>
        <p:sp>
          <p:nvSpPr>
            <p:cNvPr id="28" name="ZoneTexte 27"/>
            <p:cNvSpPr txBox="1"/>
            <p:nvPr userDrawn="1"/>
          </p:nvSpPr>
          <p:spPr>
            <a:xfrm>
              <a:off x="1493165" y="2455650"/>
              <a:ext cx="2364459" cy="230832"/>
            </a:xfrm>
            <a:prstGeom prst="rect">
              <a:avLst/>
            </a:prstGeom>
            <a:noFill/>
          </p:spPr>
          <p:txBody>
            <a:bodyPr wrap="square" rtlCol="0">
              <a:spAutoFit/>
            </a:bodyPr>
            <a:lstStyle/>
            <a:p>
              <a:pPr marL="0" lvl="0" indent="0" algn="l" defTabSz="457183" rtl="0" eaLnBrk="1" latinLnBrk="0" hangingPunct="1">
                <a:spcBef>
                  <a:spcPts val="0"/>
                </a:spcBef>
                <a:buClr>
                  <a:schemeClr val="accent2"/>
                </a:buClr>
                <a:buSzPct val="200000"/>
                <a:buFont typeface="Arial" panose="020B0604020202020204" pitchFamily="34" charset="0"/>
                <a:buNone/>
              </a:pPr>
              <a:r>
                <a:rPr lang="fr-FR" sz="900" b="1" kern="1200" noProof="0" dirty="0">
                  <a:solidFill>
                    <a:schemeClr val="bg1"/>
                  </a:solidFill>
                  <a:latin typeface="Arial"/>
                  <a:ea typeface="+mn-ea"/>
                  <a:cs typeface="Arial"/>
                </a:rPr>
                <a:t>PARCOURS &amp; COMPETENCES</a:t>
              </a:r>
              <a:endParaRPr lang="fr-FR" sz="900" b="1" kern="1200" dirty="0">
                <a:solidFill>
                  <a:schemeClr val="bg1"/>
                </a:solidFill>
                <a:latin typeface="Arial"/>
                <a:ea typeface="+mn-ea"/>
                <a:cs typeface="Arial"/>
              </a:endParaRPr>
            </a:p>
          </p:txBody>
        </p:sp>
      </p:grpSp>
      <p:grpSp>
        <p:nvGrpSpPr>
          <p:cNvPr id="8" name="Groupe 7"/>
          <p:cNvGrpSpPr/>
          <p:nvPr userDrawn="1"/>
        </p:nvGrpSpPr>
        <p:grpSpPr>
          <a:xfrm>
            <a:off x="6195696" y="966953"/>
            <a:ext cx="5100493" cy="230832"/>
            <a:chOff x="5512591" y="1075266"/>
            <a:chExt cx="4142824" cy="230832"/>
          </a:xfrm>
        </p:grpSpPr>
        <p:grpSp>
          <p:nvGrpSpPr>
            <p:cNvPr id="36" name="Gruppo 30"/>
            <p:cNvGrpSpPr/>
            <p:nvPr userDrawn="1"/>
          </p:nvGrpSpPr>
          <p:grpSpPr>
            <a:xfrm>
              <a:off x="5512591" y="1098857"/>
              <a:ext cx="4142824" cy="180000"/>
              <a:chOff x="267920" y="2971800"/>
              <a:chExt cx="3233928" cy="180000"/>
            </a:xfrm>
            <a:solidFill>
              <a:schemeClr val="accent2"/>
            </a:solidFill>
          </p:grpSpPr>
          <p:sp>
            <p:nvSpPr>
              <p:cNvPr id="39" name="Rettangolo arrotondato 31"/>
              <p:cNvSpPr/>
              <p:nvPr userDrawn="1"/>
            </p:nvSpPr>
            <p:spPr>
              <a:xfrm>
                <a:off x="356600" y="2971800"/>
                <a:ext cx="3069446" cy="18000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it-IT" sz="1800"/>
              </a:p>
            </p:txBody>
          </p:sp>
          <p:grpSp>
            <p:nvGrpSpPr>
              <p:cNvPr id="40" name="Gruppo 32"/>
              <p:cNvGrpSpPr/>
              <p:nvPr userDrawn="1"/>
            </p:nvGrpSpPr>
            <p:grpSpPr>
              <a:xfrm>
                <a:off x="267920" y="2971800"/>
                <a:ext cx="3233928" cy="180000"/>
                <a:chOff x="186072" y="2971800"/>
                <a:chExt cx="3233928" cy="180000"/>
              </a:xfrm>
              <a:grpFill/>
            </p:grpSpPr>
            <p:sp>
              <p:nvSpPr>
                <p:cNvPr id="41" name="Ovale 33"/>
                <p:cNvSpPr/>
                <p:nvPr userDrawn="1"/>
              </p:nvSpPr>
              <p:spPr>
                <a:xfrm>
                  <a:off x="186072" y="2971800"/>
                  <a:ext cx="180000" cy="18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a:p>
              </p:txBody>
            </p:sp>
            <p:sp>
              <p:nvSpPr>
                <p:cNvPr id="42" name="Ovale 34"/>
                <p:cNvSpPr/>
                <p:nvPr userDrawn="1"/>
              </p:nvSpPr>
              <p:spPr>
                <a:xfrm>
                  <a:off x="3240000" y="2971800"/>
                  <a:ext cx="180000" cy="18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a:p>
              </p:txBody>
            </p:sp>
          </p:grpSp>
        </p:grpSp>
        <p:sp>
          <p:nvSpPr>
            <p:cNvPr id="37" name="Ellipse 36"/>
            <p:cNvSpPr/>
            <p:nvPr userDrawn="1"/>
          </p:nvSpPr>
          <p:spPr>
            <a:xfrm>
              <a:off x="5623900" y="1139721"/>
              <a:ext cx="87722" cy="108000"/>
            </a:xfrm>
            <a:prstGeom prst="ellipse">
              <a:avLst/>
            </a:prstGeom>
            <a:solidFill>
              <a:srgbClr val="266730"/>
            </a:solidFill>
            <a:ln w="635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b="1" dirty="0">
                <a:solidFill>
                  <a:schemeClr val="bg1"/>
                </a:solidFill>
              </a:endParaRPr>
            </a:p>
          </p:txBody>
        </p:sp>
        <p:sp>
          <p:nvSpPr>
            <p:cNvPr id="38" name="ZoneTexte 37"/>
            <p:cNvSpPr txBox="1"/>
            <p:nvPr userDrawn="1"/>
          </p:nvSpPr>
          <p:spPr>
            <a:xfrm>
              <a:off x="5761139" y="1075266"/>
              <a:ext cx="1714500" cy="230832"/>
            </a:xfrm>
            <a:prstGeom prst="rect">
              <a:avLst/>
            </a:prstGeom>
            <a:noFill/>
          </p:spPr>
          <p:txBody>
            <a:bodyPr wrap="square" rtlCol="0">
              <a:spAutoFit/>
            </a:bodyPr>
            <a:lstStyle/>
            <a:p>
              <a:pPr marL="0" lvl="0" indent="0" algn="l" defTabSz="457183" rtl="0" eaLnBrk="1" latinLnBrk="0" hangingPunct="1">
                <a:spcBef>
                  <a:spcPts val="0"/>
                </a:spcBef>
                <a:buClr>
                  <a:schemeClr val="accent2"/>
                </a:buClr>
                <a:buSzPct val="200000"/>
                <a:buFont typeface="Arial" panose="020B0604020202020204" pitchFamily="34" charset="0"/>
                <a:buNone/>
              </a:pPr>
              <a:r>
                <a:rPr lang="fr-FR" sz="900" b="1" kern="1200" noProof="0" dirty="0">
                  <a:solidFill>
                    <a:schemeClr val="bg1"/>
                  </a:solidFill>
                  <a:latin typeface="+mn-lt"/>
                  <a:ea typeface="+mn-ea"/>
                  <a:cs typeface="Arial"/>
                </a:rPr>
                <a:t>EXPERIENCE</a:t>
              </a:r>
              <a:endParaRPr lang="fr-FR" sz="900" b="1" kern="1200" dirty="0">
                <a:solidFill>
                  <a:schemeClr val="bg1"/>
                </a:solidFill>
                <a:latin typeface="Arial"/>
                <a:ea typeface="+mn-ea"/>
                <a:cs typeface="Arial"/>
              </a:endParaRPr>
            </a:p>
          </p:txBody>
        </p:sp>
      </p:grpSp>
      <p:sp>
        <p:nvSpPr>
          <p:cNvPr id="33" name="Espace réservé du titre 2">
            <a:extLst>
              <a:ext uri="{FF2B5EF4-FFF2-40B4-BE49-F238E27FC236}">
                <a16:creationId xmlns:a16="http://schemas.microsoft.com/office/drawing/2014/main" id="{7DDD5593-DBEC-4483-BA28-015BFBD9F9C8}"/>
              </a:ext>
            </a:extLst>
          </p:cNvPr>
          <p:cNvSpPr>
            <a:spLocks noGrp="1"/>
          </p:cNvSpPr>
          <p:nvPr>
            <p:ph type="title"/>
          </p:nvPr>
        </p:nvSpPr>
        <p:spPr>
          <a:xfrm>
            <a:off x="955026" y="221781"/>
            <a:ext cx="10281948" cy="684000"/>
          </a:xfrm>
          <a:prstGeom prst="rect">
            <a:avLst/>
          </a:prstGeom>
        </p:spPr>
        <p:txBody>
          <a:bodyPr lIns="36000" tIns="0" rIns="0" bIns="0" anchor="ctr" anchorCtr="0"/>
          <a:lstStyle/>
          <a:p>
            <a:pPr marL="0" lvl="0"/>
            <a:r>
              <a:rPr lang="fr-FR" dirty="0"/>
              <a:t>Modifiez le style du titre</a:t>
            </a:r>
            <a:endParaRPr lang="en-US" dirty="0"/>
          </a:p>
        </p:txBody>
      </p:sp>
    </p:spTree>
    <p:extLst>
      <p:ext uri="{BB962C8B-B14F-4D97-AF65-F5344CB8AC3E}">
        <p14:creationId xmlns:p14="http://schemas.microsoft.com/office/powerpoint/2010/main" val="72340495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sume EN">
    <p:spTree>
      <p:nvGrpSpPr>
        <p:cNvPr id="1" name=""/>
        <p:cNvGrpSpPr/>
        <p:nvPr/>
      </p:nvGrpSpPr>
      <p:grpSpPr>
        <a:xfrm>
          <a:off x="0" y="0"/>
          <a:ext cx="0" cy="0"/>
          <a:chOff x="0" y="0"/>
          <a:chExt cx="0" cy="0"/>
        </a:xfrm>
      </p:grpSpPr>
      <p:sp>
        <p:nvSpPr>
          <p:cNvPr id="6" name="Espace réservé du texte 5"/>
          <p:cNvSpPr>
            <a:spLocks noGrp="1"/>
          </p:cNvSpPr>
          <p:nvPr>
            <p:ph type="body" sz="quarter" idx="27" hasCustomPrompt="1"/>
          </p:nvPr>
        </p:nvSpPr>
        <p:spPr>
          <a:xfrm>
            <a:off x="948655" y="2694456"/>
            <a:ext cx="4817790" cy="3579022"/>
          </a:xfrm>
          <a:prstGeom prst="rect">
            <a:avLst/>
          </a:prstGeom>
        </p:spPr>
        <p:txBody>
          <a:bodyPr lIns="0" tIns="0" rIns="0" bIns="0"/>
          <a:lstStyle>
            <a:lvl1pPr marL="0" indent="0">
              <a:buFont typeface="Calibri" panose="020F0502020204030204" pitchFamily="34" charset="0"/>
              <a:buChar char=" "/>
              <a:defRPr sz="1100" b="1">
                <a:solidFill>
                  <a:schemeClr val="accent4"/>
                </a:solidFill>
                <a:latin typeface="Arial" panose="020B0604020202020204" pitchFamily="34" charset="0"/>
                <a:cs typeface="Arial" panose="020B0604020202020204" pitchFamily="34" charset="0"/>
              </a:defRPr>
            </a:lvl1pPr>
            <a:lvl2pPr marL="215992" indent="-171442">
              <a:buClr>
                <a:schemeClr val="accent4"/>
              </a:buClr>
              <a:buSzPct val="80000"/>
              <a:buFont typeface="Arial" panose="020B0604020202020204" pitchFamily="34" charset="0"/>
              <a:buChar char="●"/>
              <a:defRPr sz="1100">
                <a:solidFill>
                  <a:schemeClr val="tx2"/>
                </a:solidFill>
                <a:latin typeface="Arial" panose="020B0604020202020204" pitchFamily="34" charset="0"/>
                <a:cs typeface="Arial" panose="020B0604020202020204" pitchFamily="34" charset="0"/>
              </a:defRPr>
            </a:lvl2pPr>
            <a:lvl3pPr marL="914364" indent="0">
              <a:buFontTx/>
              <a:buNone/>
              <a:defRPr sz="1100">
                <a:solidFill>
                  <a:schemeClr val="tx2"/>
                </a:solidFill>
                <a:latin typeface="Arial" panose="020B0604020202020204" pitchFamily="34" charset="0"/>
                <a:cs typeface="Arial" panose="020B0604020202020204" pitchFamily="34" charset="0"/>
              </a:defRPr>
            </a:lvl3pPr>
          </a:lstStyle>
          <a:p>
            <a:pPr lvl="0"/>
            <a:r>
              <a:rPr lang="en-GB" noProof="0"/>
              <a:t>Modifiez les styles du texte du masque</a:t>
            </a:r>
          </a:p>
          <a:p>
            <a:pPr lvl="1"/>
            <a:r>
              <a:rPr lang="en-GB" noProof="0"/>
              <a:t>Deuxième niveau</a:t>
            </a:r>
          </a:p>
          <a:p>
            <a:pPr lvl="2"/>
            <a:endParaRPr lang="en-GB" noProof="0"/>
          </a:p>
        </p:txBody>
      </p:sp>
      <p:sp>
        <p:nvSpPr>
          <p:cNvPr id="4" name="Espace réservé du texte 3"/>
          <p:cNvSpPr>
            <a:spLocks noGrp="1"/>
          </p:cNvSpPr>
          <p:nvPr>
            <p:ph type="body" sz="quarter" idx="26" hasCustomPrompt="1"/>
          </p:nvPr>
        </p:nvSpPr>
        <p:spPr>
          <a:xfrm>
            <a:off x="6186312" y="1258958"/>
            <a:ext cx="5068712" cy="5014520"/>
          </a:xfrm>
          <a:prstGeom prst="rect">
            <a:avLst/>
          </a:prstGeom>
        </p:spPr>
        <p:txBody>
          <a:bodyPr lIns="0" tIns="0" rIns="0" bIns="0"/>
          <a:lstStyle>
            <a:lvl1pPr marL="0" indent="0">
              <a:buFont typeface="Calibri" panose="020F0502020204030204" pitchFamily="34" charset="0"/>
              <a:buChar char=" "/>
              <a:defRPr sz="1100" b="1">
                <a:solidFill>
                  <a:schemeClr val="accent4"/>
                </a:solidFill>
                <a:latin typeface="Arial" panose="020B0604020202020204" pitchFamily="34" charset="0"/>
                <a:cs typeface="Arial" panose="020B0604020202020204" pitchFamily="34" charset="0"/>
              </a:defRPr>
            </a:lvl1pPr>
            <a:lvl2pPr marL="215992" indent="-172792">
              <a:lnSpc>
                <a:spcPct val="100000"/>
              </a:lnSpc>
              <a:buClr>
                <a:schemeClr val="accent4"/>
              </a:buClr>
              <a:buSzPct val="80000"/>
              <a:buFont typeface="Arial" panose="020B0604020202020204" pitchFamily="34" charset="0"/>
              <a:buChar char="●"/>
              <a:defRPr sz="1100">
                <a:solidFill>
                  <a:schemeClr val="tx2"/>
                </a:solidFill>
                <a:latin typeface="Arial" panose="020B0604020202020204" pitchFamily="34" charset="0"/>
                <a:cs typeface="Arial" panose="020B0604020202020204" pitchFamily="34" charset="0"/>
              </a:defRPr>
            </a:lvl2pPr>
            <a:lvl3pPr marL="914364" indent="0">
              <a:buFontTx/>
              <a:buNone/>
              <a:defRPr sz="1100">
                <a:solidFill>
                  <a:schemeClr val="tx2"/>
                </a:solidFill>
                <a:latin typeface="Arial" panose="020B0604020202020204" pitchFamily="34" charset="0"/>
                <a:cs typeface="Arial" panose="020B0604020202020204" pitchFamily="34" charset="0"/>
              </a:defRPr>
            </a:lvl3pPr>
          </a:lstStyle>
          <a:p>
            <a:pPr lvl="0"/>
            <a:r>
              <a:rPr lang="en-GB" noProof="0"/>
              <a:t>Modifiez les styles du texte du masque</a:t>
            </a:r>
          </a:p>
          <a:p>
            <a:pPr lvl="1"/>
            <a:r>
              <a:rPr lang="en-GB" noProof="0"/>
              <a:t>Deuxième niveau</a:t>
            </a:r>
          </a:p>
          <a:p>
            <a:pPr lvl="2"/>
            <a:endParaRPr lang="en-GB" noProof="0"/>
          </a:p>
        </p:txBody>
      </p:sp>
      <p:grpSp>
        <p:nvGrpSpPr>
          <p:cNvPr id="2" name="Groupe 1"/>
          <p:cNvGrpSpPr/>
          <p:nvPr userDrawn="1"/>
        </p:nvGrpSpPr>
        <p:grpSpPr>
          <a:xfrm>
            <a:off x="936977" y="2320983"/>
            <a:ext cx="4874990" cy="230832"/>
            <a:chOff x="1283853" y="2455650"/>
            <a:chExt cx="3959660" cy="230832"/>
          </a:xfrm>
        </p:grpSpPr>
        <p:grpSp>
          <p:nvGrpSpPr>
            <p:cNvPr id="26" name="Gruppo 30"/>
            <p:cNvGrpSpPr/>
            <p:nvPr userDrawn="1"/>
          </p:nvGrpSpPr>
          <p:grpSpPr>
            <a:xfrm>
              <a:off x="1283853" y="2479241"/>
              <a:ext cx="3959660" cy="180000"/>
              <a:chOff x="441848" y="2971800"/>
              <a:chExt cx="3060000" cy="180000"/>
            </a:xfrm>
          </p:grpSpPr>
          <p:sp>
            <p:nvSpPr>
              <p:cNvPr id="29" name="Rettangolo arrotondato 31"/>
              <p:cNvSpPr/>
              <p:nvPr userDrawn="1"/>
            </p:nvSpPr>
            <p:spPr>
              <a:xfrm>
                <a:off x="498475" y="2971800"/>
                <a:ext cx="2946746" cy="180000"/>
              </a:xfrm>
              <a:prstGeom prst="roundRect">
                <a:avLst/>
              </a:prstGeom>
              <a:solidFill>
                <a:srgbClr val="26673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sz="1800" noProof="0"/>
              </a:p>
            </p:txBody>
          </p:sp>
          <p:grpSp>
            <p:nvGrpSpPr>
              <p:cNvPr id="30" name="Gruppo 32"/>
              <p:cNvGrpSpPr/>
              <p:nvPr userDrawn="1"/>
            </p:nvGrpSpPr>
            <p:grpSpPr>
              <a:xfrm>
                <a:off x="441848" y="2971800"/>
                <a:ext cx="3060000" cy="180000"/>
                <a:chOff x="360000" y="2971800"/>
                <a:chExt cx="3060000" cy="180000"/>
              </a:xfrm>
            </p:grpSpPr>
            <p:sp>
              <p:nvSpPr>
                <p:cNvPr id="31" name="Ovale 33"/>
                <p:cNvSpPr/>
                <p:nvPr userDrawn="1"/>
              </p:nvSpPr>
              <p:spPr>
                <a:xfrm>
                  <a:off x="360000" y="2971800"/>
                  <a:ext cx="180000" cy="180000"/>
                </a:xfrm>
                <a:prstGeom prst="ellipse">
                  <a:avLst/>
                </a:prstGeom>
                <a:solidFill>
                  <a:srgbClr val="2667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a:p>
              </p:txBody>
            </p:sp>
            <p:sp>
              <p:nvSpPr>
                <p:cNvPr id="32" name="Ovale 34"/>
                <p:cNvSpPr/>
                <p:nvPr userDrawn="1"/>
              </p:nvSpPr>
              <p:spPr>
                <a:xfrm>
                  <a:off x="3240000" y="2971800"/>
                  <a:ext cx="180000" cy="180000"/>
                </a:xfrm>
                <a:prstGeom prst="ellipse">
                  <a:avLst/>
                </a:prstGeom>
                <a:solidFill>
                  <a:srgbClr val="2667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a:p>
              </p:txBody>
            </p:sp>
          </p:grpSp>
        </p:grpSp>
        <p:sp>
          <p:nvSpPr>
            <p:cNvPr id="27" name="Ellipse 26"/>
            <p:cNvSpPr/>
            <p:nvPr userDrawn="1"/>
          </p:nvSpPr>
          <p:spPr>
            <a:xfrm>
              <a:off x="1351842" y="2520105"/>
              <a:ext cx="87722" cy="108000"/>
            </a:xfrm>
            <a:prstGeom prst="ellipse">
              <a:avLst/>
            </a:prstGeom>
            <a:solidFill>
              <a:schemeClr val="accent2"/>
            </a:solidFill>
            <a:ln w="635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b="1" noProof="0">
                <a:solidFill>
                  <a:schemeClr val="bg1"/>
                </a:solidFill>
              </a:endParaRPr>
            </a:p>
          </p:txBody>
        </p:sp>
        <p:sp>
          <p:nvSpPr>
            <p:cNvPr id="28" name="ZoneTexte 27"/>
            <p:cNvSpPr txBox="1"/>
            <p:nvPr userDrawn="1"/>
          </p:nvSpPr>
          <p:spPr>
            <a:xfrm>
              <a:off x="1493165" y="2455650"/>
              <a:ext cx="2364459" cy="230832"/>
            </a:xfrm>
            <a:prstGeom prst="rect">
              <a:avLst/>
            </a:prstGeom>
            <a:noFill/>
          </p:spPr>
          <p:txBody>
            <a:bodyPr wrap="square" rtlCol="0">
              <a:spAutoFit/>
            </a:bodyPr>
            <a:lstStyle/>
            <a:p>
              <a:pPr marL="0" lvl="0" indent="0" algn="l" defTabSz="457183" rtl="0" eaLnBrk="1" latinLnBrk="0" hangingPunct="1">
                <a:spcBef>
                  <a:spcPts val="0"/>
                </a:spcBef>
                <a:buClr>
                  <a:schemeClr val="accent2"/>
                </a:buClr>
                <a:buSzPct val="200000"/>
                <a:buFont typeface="Arial" panose="020B0604020202020204" pitchFamily="34" charset="0"/>
                <a:buNone/>
              </a:pPr>
              <a:r>
                <a:rPr lang="en-GB" sz="900" b="1" kern="1200" noProof="0">
                  <a:solidFill>
                    <a:schemeClr val="bg1"/>
                  </a:solidFill>
                  <a:latin typeface="+mn-lt"/>
                  <a:ea typeface="+mn-ea"/>
                  <a:cs typeface="Arial"/>
                </a:rPr>
                <a:t>BACKGROUND &amp; SKILLS</a:t>
              </a:r>
            </a:p>
          </p:txBody>
        </p:sp>
      </p:grpSp>
      <p:sp>
        <p:nvSpPr>
          <p:cNvPr id="33" name="Freeform 6">
            <a:extLst>
              <a:ext uri="{FF2B5EF4-FFF2-40B4-BE49-F238E27FC236}">
                <a16:creationId xmlns:a16="http://schemas.microsoft.com/office/drawing/2014/main" id="{AB082327-7151-43F2-ACF6-421227112D2C}"/>
              </a:ext>
            </a:extLst>
          </p:cNvPr>
          <p:cNvSpPr>
            <a:spLocks noChangeAspect="1"/>
          </p:cNvSpPr>
          <p:nvPr userDrawn="1"/>
        </p:nvSpPr>
        <p:spPr bwMode="auto">
          <a:xfrm>
            <a:off x="963648" y="1440494"/>
            <a:ext cx="368667" cy="342000"/>
          </a:xfrm>
          <a:custGeom>
            <a:avLst/>
            <a:gdLst>
              <a:gd name="T0" fmla="*/ 664 w 4052"/>
              <a:gd name="T1" fmla="*/ 3 h 4537"/>
              <a:gd name="T2" fmla="*/ 796 w 4052"/>
              <a:gd name="T3" fmla="*/ 25 h 4537"/>
              <a:gd name="T4" fmla="*/ 928 w 4052"/>
              <a:gd name="T5" fmla="*/ 73 h 4537"/>
              <a:gd name="T6" fmla="*/ 3677 w 4052"/>
              <a:gd name="T7" fmla="*/ 1673 h 4537"/>
              <a:gd name="T8" fmla="*/ 3781 w 4052"/>
              <a:gd name="T9" fmla="*/ 1745 h 4537"/>
              <a:gd name="T10" fmla="*/ 3868 w 4052"/>
              <a:gd name="T11" fmla="*/ 1829 h 4537"/>
              <a:gd name="T12" fmla="*/ 3947 w 4052"/>
              <a:gd name="T13" fmla="*/ 1916 h 4537"/>
              <a:gd name="T14" fmla="*/ 4007 w 4052"/>
              <a:gd name="T15" fmla="*/ 2023 h 4537"/>
              <a:gd name="T16" fmla="*/ 4044 w 4052"/>
              <a:gd name="T17" fmla="*/ 2144 h 4537"/>
              <a:gd name="T18" fmla="*/ 4052 w 4052"/>
              <a:gd name="T19" fmla="*/ 2269 h 4537"/>
              <a:gd name="T20" fmla="*/ 4044 w 4052"/>
              <a:gd name="T21" fmla="*/ 2393 h 4537"/>
              <a:gd name="T22" fmla="*/ 4007 w 4052"/>
              <a:gd name="T23" fmla="*/ 2514 h 4537"/>
              <a:gd name="T24" fmla="*/ 3947 w 4052"/>
              <a:gd name="T25" fmla="*/ 2621 h 4537"/>
              <a:gd name="T26" fmla="*/ 3868 w 4052"/>
              <a:gd name="T27" fmla="*/ 2708 h 4537"/>
              <a:gd name="T28" fmla="*/ 3781 w 4052"/>
              <a:gd name="T29" fmla="*/ 2792 h 4537"/>
              <a:gd name="T30" fmla="*/ 3677 w 4052"/>
              <a:gd name="T31" fmla="*/ 2863 h 4537"/>
              <a:gd name="T32" fmla="*/ 928 w 4052"/>
              <a:gd name="T33" fmla="*/ 4464 h 4537"/>
              <a:gd name="T34" fmla="*/ 796 w 4052"/>
              <a:gd name="T35" fmla="*/ 4512 h 4537"/>
              <a:gd name="T36" fmla="*/ 664 w 4052"/>
              <a:gd name="T37" fmla="*/ 4534 h 4537"/>
              <a:gd name="T38" fmla="*/ 533 w 4052"/>
              <a:gd name="T39" fmla="*/ 4533 h 4537"/>
              <a:gd name="T40" fmla="*/ 409 w 4052"/>
              <a:gd name="T41" fmla="*/ 4508 h 4537"/>
              <a:gd name="T42" fmla="*/ 294 w 4052"/>
              <a:gd name="T43" fmla="*/ 4460 h 4537"/>
              <a:gd name="T44" fmla="*/ 192 w 4052"/>
              <a:gd name="T45" fmla="*/ 4391 h 4537"/>
              <a:gd name="T46" fmla="*/ 108 w 4052"/>
              <a:gd name="T47" fmla="*/ 4299 h 4537"/>
              <a:gd name="T48" fmla="*/ 44 w 4052"/>
              <a:gd name="T49" fmla="*/ 4184 h 4537"/>
              <a:gd name="T50" fmla="*/ 7 w 4052"/>
              <a:gd name="T51" fmla="*/ 4056 h 4537"/>
              <a:gd name="T52" fmla="*/ 0 w 4052"/>
              <a:gd name="T53" fmla="*/ 3924 h 4537"/>
              <a:gd name="T54" fmla="*/ 23 w 4052"/>
              <a:gd name="T55" fmla="*/ 3791 h 4537"/>
              <a:gd name="T56" fmla="*/ 74 w 4052"/>
              <a:gd name="T57" fmla="*/ 3663 h 4537"/>
              <a:gd name="T58" fmla="*/ 150 w 4052"/>
              <a:gd name="T59" fmla="*/ 3543 h 4537"/>
              <a:gd name="T60" fmla="*/ 251 w 4052"/>
              <a:gd name="T61" fmla="*/ 3437 h 4537"/>
              <a:gd name="T62" fmla="*/ 375 w 4052"/>
              <a:gd name="T63" fmla="*/ 3349 h 4537"/>
              <a:gd name="T64" fmla="*/ 375 w 4052"/>
              <a:gd name="T65" fmla="*/ 1188 h 4537"/>
              <a:gd name="T66" fmla="*/ 251 w 4052"/>
              <a:gd name="T67" fmla="*/ 1100 h 4537"/>
              <a:gd name="T68" fmla="*/ 150 w 4052"/>
              <a:gd name="T69" fmla="*/ 994 h 4537"/>
              <a:gd name="T70" fmla="*/ 74 w 4052"/>
              <a:gd name="T71" fmla="*/ 874 h 4537"/>
              <a:gd name="T72" fmla="*/ 23 w 4052"/>
              <a:gd name="T73" fmla="*/ 746 h 4537"/>
              <a:gd name="T74" fmla="*/ 0 w 4052"/>
              <a:gd name="T75" fmla="*/ 613 h 4537"/>
              <a:gd name="T76" fmla="*/ 7 w 4052"/>
              <a:gd name="T77" fmla="*/ 481 h 4537"/>
              <a:gd name="T78" fmla="*/ 44 w 4052"/>
              <a:gd name="T79" fmla="*/ 353 h 4537"/>
              <a:gd name="T80" fmla="*/ 108 w 4052"/>
              <a:gd name="T81" fmla="*/ 238 h 4537"/>
              <a:gd name="T82" fmla="*/ 192 w 4052"/>
              <a:gd name="T83" fmla="*/ 146 h 4537"/>
              <a:gd name="T84" fmla="*/ 294 w 4052"/>
              <a:gd name="T85" fmla="*/ 77 h 4537"/>
              <a:gd name="T86" fmla="*/ 409 w 4052"/>
              <a:gd name="T87" fmla="*/ 29 h 4537"/>
              <a:gd name="T88" fmla="*/ 533 w 4052"/>
              <a:gd name="T89" fmla="*/ 4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52" h="4537">
                <a:moveTo>
                  <a:pt x="599" y="0"/>
                </a:moveTo>
                <a:lnTo>
                  <a:pt x="664" y="3"/>
                </a:lnTo>
                <a:lnTo>
                  <a:pt x="731" y="11"/>
                </a:lnTo>
                <a:lnTo>
                  <a:pt x="796" y="25"/>
                </a:lnTo>
                <a:lnTo>
                  <a:pt x="863" y="46"/>
                </a:lnTo>
                <a:lnTo>
                  <a:pt x="928" y="73"/>
                </a:lnTo>
                <a:lnTo>
                  <a:pt x="993" y="106"/>
                </a:lnTo>
                <a:lnTo>
                  <a:pt x="3677" y="1673"/>
                </a:lnTo>
                <a:lnTo>
                  <a:pt x="3730" y="1708"/>
                </a:lnTo>
                <a:lnTo>
                  <a:pt x="3781" y="1745"/>
                </a:lnTo>
                <a:lnTo>
                  <a:pt x="3827" y="1786"/>
                </a:lnTo>
                <a:lnTo>
                  <a:pt x="3868" y="1829"/>
                </a:lnTo>
                <a:lnTo>
                  <a:pt x="3910" y="1870"/>
                </a:lnTo>
                <a:lnTo>
                  <a:pt x="3947" y="1916"/>
                </a:lnTo>
                <a:lnTo>
                  <a:pt x="3978" y="1967"/>
                </a:lnTo>
                <a:lnTo>
                  <a:pt x="4007" y="2023"/>
                </a:lnTo>
                <a:lnTo>
                  <a:pt x="4029" y="2082"/>
                </a:lnTo>
                <a:lnTo>
                  <a:pt x="4044" y="2144"/>
                </a:lnTo>
                <a:lnTo>
                  <a:pt x="4051" y="2206"/>
                </a:lnTo>
                <a:lnTo>
                  <a:pt x="4052" y="2269"/>
                </a:lnTo>
                <a:lnTo>
                  <a:pt x="4051" y="2331"/>
                </a:lnTo>
                <a:lnTo>
                  <a:pt x="4044" y="2393"/>
                </a:lnTo>
                <a:lnTo>
                  <a:pt x="4029" y="2455"/>
                </a:lnTo>
                <a:lnTo>
                  <a:pt x="4007" y="2514"/>
                </a:lnTo>
                <a:lnTo>
                  <a:pt x="3978" y="2570"/>
                </a:lnTo>
                <a:lnTo>
                  <a:pt x="3947" y="2621"/>
                </a:lnTo>
                <a:lnTo>
                  <a:pt x="3910" y="2667"/>
                </a:lnTo>
                <a:lnTo>
                  <a:pt x="3868" y="2708"/>
                </a:lnTo>
                <a:lnTo>
                  <a:pt x="3827" y="2751"/>
                </a:lnTo>
                <a:lnTo>
                  <a:pt x="3781" y="2792"/>
                </a:lnTo>
                <a:lnTo>
                  <a:pt x="3730" y="2829"/>
                </a:lnTo>
                <a:lnTo>
                  <a:pt x="3677" y="2863"/>
                </a:lnTo>
                <a:lnTo>
                  <a:pt x="993" y="4431"/>
                </a:lnTo>
                <a:lnTo>
                  <a:pt x="928" y="4464"/>
                </a:lnTo>
                <a:lnTo>
                  <a:pt x="863" y="4492"/>
                </a:lnTo>
                <a:lnTo>
                  <a:pt x="796" y="4512"/>
                </a:lnTo>
                <a:lnTo>
                  <a:pt x="731" y="4526"/>
                </a:lnTo>
                <a:lnTo>
                  <a:pt x="664" y="4534"/>
                </a:lnTo>
                <a:lnTo>
                  <a:pt x="599" y="4537"/>
                </a:lnTo>
                <a:lnTo>
                  <a:pt x="533" y="4533"/>
                </a:lnTo>
                <a:lnTo>
                  <a:pt x="470" y="4523"/>
                </a:lnTo>
                <a:lnTo>
                  <a:pt x="409" y="4508"/>
                </a:lnTo>
                <a:lnTo>
                  <a:pt x="350" y="4487"/>
                </a:lnTo>
                <a:lnTo>
                  <a:pt x="294" y="4460"/>
                </a:lnTo>
                <a:lnTo>
                  <a:pt x="241" y="4428"/>
                </a:lnTo>
                <a:lnTo>
                  <a:pt x="192" y="4391"/>
                </a:lnTo>
                <a:lnTo>
                  <a:pt x="147" y="4347"/>
                </a:lnTo>
                <a:lnTo>
                  <a:pt x="108" y="4299"/>
                </a:lnTo>
                <a:lnTo>
                  <a:pt x="74" y="4246"/>
                </a:lnTo>
                <a:lnTo>
                  <a:pt x="44" y="4184"/>
                </a:lnTo>
                <a:lnTo>
                  <a:pt x="20" y="4121"/>
                </a:lnTo>
                <a:lnTo>
                  <a:pt x="7" y="4056"/>
                </a:lnTo>
                <a:lnTo>
                  <a:pt x="0" y="3991"/>
                </a:lnTo>
                <a:lnTo>
                  <a:pt x="0" y="3924"/>
                </a:lnTo>
                <a:lnTo>
                  <a:pt x="8" y="3858"/>
                </a:lnTo>
                <a:lnTo>
                  <a:pt x="23" y="3791"/>
                </a:lnTo>
                <a:lnTo>
                  <a:pt x="45" y="3727"/>
                </a:lnTo>
                <a:lnTo>
                  <a:pt x="74" y="3663"/>
                </a:lnTo>
                <a:lnTo>
                  <a:pt x="109" y="3603"/>
                </a:lnTo>
                <a:lnTo>
                  <a:pt x="150" y="3543"/>
                </a:lnTo>
                <a:lnTo>
                  <a:pt x="198" y="3488"/>
                </a:lnTo>
                <a:lnTo>
                  <a:pt x="251" y="3437"/>
                </a:lnTo>
                <a:lnTo>
                  <a:pt x="309" y="3390"/>
                </a:lnTo>
                <a:lnTo>
                  <a:pt x="375" y="3349"/>
                </a:lnTo>
                <a:lnTo>
                  <a:pt x="2225" y="2269"/>
                </a:lnTo>
                <a:lnTo>
                  <a:pt x="375" y="1188"/>
                </a:lnTo>
                <a:lnTo>
                  <a:pt x="309" y="1147"/>
                </a:lnTo>
                <a:lnTo>
                  <a:pt x="251" y="1100"/>
                </a:lnTo>
                <a:lnTo>
                  <a:pt x="198" y="1047"/>
                </a:lnTo>
                <a:lnTo>
                  <a:pt x="150" y="994"/>
                </a:lnTo>
                <a:lnTo>
                  <a:pt x="109" y="934"/>
                </a:lnTo>
                <a:lnTo>
                  <a:pt x="74" y="874"/>
                </a:lnTo>
                <a:lnTo>
                  <a:pt x="45" y="810"/>
                </a:lnTo>
                <a:lnTo>
                  <a:pt x="23" y="746"/>
                </a:lnTo>
                <a:lnTo>
                  <a:pt x="8" y="679"/>
                </a:lnTo>
                <a:lnTo>
                  <a:pt x="0" y="613"/>
                </a:lnTo>
                <a:lnTo>
                  <a:pt x="0" y="546"/>
                </a:lnTo>
                <a:lnTo>
                  <a:pt x="7" y="481"/>
                </a:lnTo>
                <a:lnTo>
                  <a:pt x="20" y="416"/>
                </a:lnTo>
                <a:lnTo>
                  <a:pt x="44" y="353"/>
                </a:lnTo>
                <a:lnTo>
                  <a:pt x="74" y="291"/>
                </a:lnTo>
                <a:lnTo>
                  <a:pt x="108" y="238"/>
                </a:lnTo>
                <a:lnTo>
                  <a:pt x="147" y="190"/>
                </a:lnTo>
                <a:lnTo>
                  <a:pt x="192" y="146"/>
                </a:lnTo>
                <a:lnTo>
                  <a:pt x="241" y="109"/>
                </a:lnTo>
                <a:lnTo>
                  <a:pt x="294" y="77"/>
                </a:lnTo>
                <a:lnTo>
                  <a:pt x="350" y="50"/>
                </a:lnTo>
                <a:lnTo>
                  <a:pt x="409" y="29"/>
                </a:lnTo>
                <a:lnTo>
                  <a:pt x="470" y="14"/>
                </a:lnTo>
                <a:lnTo>
                  <a:pt x="533" y="4"/>
                </a:lnTo>
                <a:lnTo>
                  <a:pt x="599"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5" name="Segnaposto immagine 7">
            <a:extLst>
              <a:ext uri="{FF2B5EF4-FFF2-40B4-BE49-F238E27FC236}">
                <a16:creationId xmlns:a16="http://schemas.microsoft.com/office/drawing/2014/main" id="{E3831300-3DB3-431F-BBDD-D891AEEF367C}"/>
              </a:ext>
            </a:extLst>
          </p:cNvPr>
          <p:cNvSpPr>
            <a:spLocks noGrp="1"/>
          </p:cNvSpPr>
          <p:nvPr>
            <p:ph type="pic" sz="quarter" idx="13"/>
          </p:nvPr>
        </p:nvSpPr>
        <p:spPr>
          <a:xfrm>
            <a:off x="4198233" y="990181"/>
            <a:ext cx="1550627" cy="1259481"/>
          </a:xfrm>
          <a:prstGeom prst="rect">
            <a:avLst/>
          </a:prstGeom>
        </p:spPr>
        <p:txBody>
          <a:bodyPr vert="horz"/>
          <a:lstStyle>
            <a:lvl1pPr>
              <a:buFontTx/>
              <a:buNone/>
              <a:defRPr sz="900"/>
            </a:lvl1pPr>
          </a:lstStyle>
          <a:p>
            <a:r>
              <a:rPr lang="fr-FR"/>
              <a:t>Cliquez sur l'icône pour ajouter une image</a:t>
            </a:r>
            <a:endParaRPr lang="it-IT" dirty="0"/>
          </a:p>
        </p:txBody>
      </p:sp>
      <p:sp>
        <p:nvSpPr>
          <p:cNvPr id="43" name="Espace réservé du texte 2">
            <a:extLst>
              <a:ext uri="{FF2B5EF4-FFF2-40B4-BE49-F238E27FC236}">
                <a16:creationId xmlns:a16="http://schemas.microsoft.com/office/drawing/2014/main" id="{FCCAD383-090B-4DE7-8F1F-8379F9E05BF9}"/>
              </a:ext>
            </a:extLst>
          </p:cNvPr>
          <p:cNvSpPr>
            <a:spLocks noGrp="1"/>
          </p:cNvSpPr>
          <p:nvPr>
            <p:ph type="body" sz="quarter" idx="24"/>
          </p:nvPr>
        </p:nvSpPr>
        <p:spPr>
          <a:xfrm>
            <a:off x="1592260" y="1164721"/>
            <a:ext cx="2323869" cy="439293"/>
          </a:xfrm>
          <a:prstGeom prst="rect">
            <a:avLst/>
          </a:prstGeom>
        </p:spPr>
        <p:txBody>
          <a:bodyPr lIns="0" tIns="0" rIns="0" bIns="0" anchor="b"/>
          <a:lstStyle>
            <a:lvl1pPr marL="0" indent="0">
              <a:buNone/>
              <a:defRPr sz="1400" b="1">
                <a:solidFill>
                  <a:srgbClr val="676767"/>
                </a:solidFill>
                <a:latin typeface="Arial" panose="020B0604020202020204" pitchFamily="34" charset="0"/>
                <a:cs typeface="Arial" panose="020B0604020202020204" pitchFamily="34" charset="0"/>
              </a:defRPr>
            </a:lvl1pPr>
          </a:lstStyle>
          <a:p>
            <a:pPr lvl="0"/>
            <a:r>
              <a:rPr lang="fr-FR"/>
              <a:t>Modifiez les styles du texte du masque</a:t>
            </a:r>
          </a:p>
        </p:txBody>
      </p:sp>
      <p:sp>
        <p:nvSpPr>
          <p:cNvPr id="44" name="Espace réservé du texte 2">
            <a:extLst>
              <a:ext uri="{FF2B5EF4-FFF2-40B4-BE49-F238E27FC236}">
                <a16:creationId xmlns:a16="http://schemas.microsoft.com/office/drawing/2014/main" id="{4EAEBAE0-B283-4BD7-A898-90E6A6F28411}"/>
              </a:ext>
            </a:extLst>
          </p:cNvPr>
          <p:cNvSpPr>
            <a:spLocks noGrp="1"/>
          </p:cNvSpPr>
          <p:nvPr>
            <p:ph type="body" sz="quarter" idx="25"/>
          </p:nvPr>
        </p:nvSpPr>
        <p:spPr>
          <a:xfrm>
            <a:off x="1592260" y="1623439"/>
            <a:ext cx="2323869" cy="439293"/>
          </a:xfrm>
          <a:prstGeom prst="rect">
            <a:avLst/>
          </a:prstGeom>
        </p:spPr>
        <p:txBody>
          <a:bodyPr lIns="0" tIns="0" rIns="0" bIns="0" anchor="t"/>
          <a:lstStyle>
            <a:lvl1pPr marL="0" indent="0">
              <a:buNone/>
              <a:defRPr sz="1400" b="0">
                <a:solidFill>
                  <a:srgbClr val="676767"/>
                </a:solidFill>
                <a:latin typeface="Arial" panose="020B0604020202020204" pitchFamily="34" charset="0"/>
                <a:cs typeface="Arial" panose="020B0604020202020204" pitchFamily="34" charset="0"/>
              </a:defRPr>
            </a:lvl1pPr>
          </a:lstStyle>
          <a:p>
            <a:pPr lvl="0"/>
            <a:r>
              <a:rPr lang="fr-FR"/>
              <a:t>Modifiez les styles du texte du masque</a:t>
            </a:r>
          </a:p>
        </p:txBody>
      </p:sp>
      <p:grpSp>
        <p:nvGrpSpPr>
          <p:cNvPr id="45" name="Groupe 44">
            <a:extLst>
              <a:ext uri="{FF2B5EF4-FFF2-40B4-BE49-F238E27FC236}">
                <a16:creationId xmlns:a16="http://schemas.microsoft.com/office/drawing/2014/main" id="{BC6956A3-2563-4095-9675-4E80DA844BEB}"/>
              </a:ext>
            </a:extLst>
          </p:cNvPr>
          <p:cNvGrpSpPr/>
          <p:nvPr userDrawn="1"/>
        </p:nvGrpSpPr>
        <p:grpSpPr>
          <a:xfrm>
            <a:off x="6195696" y="966953"/>
            <a:ext cx="5100493" cy="230832"/>
            <a:chOff x="5512591" y="1075266"/>
            <a:chExt cx="4142824" cy="230832"/>
          </a:xfrm>
        </p:grpSpPr>
        <p:grpSp>
          <p:nvGrpSpPr>
            <p:cNvPr id="46" name="Gruppo 30">
              <a:extLst>
                <a:ext uri="{FF2B5EF4-FFF2-40B4-BE49-F238E27FC236}">
                  <a16:creationId xmlns:a16="http://schemas.microsoft.com/office/drawing/2014/main" id="{3BD9B12F-0581-4887-AE0A-D55D7EC39CAC}"/>
                </a:ext>
              </a:extLst>
            </p:cNvPr>
            <p:cNvGrpSpPr/>
            <p:nvPr userDrawn="1"/>
          </p:nvGrpSpPr>
          <p:grpSpPr>
            <a:xfrm>
              <a:off x="5512591" y="1098857"/>
              <a:ext cx="4142824" cy="180000"/>
              <a:chOff x="267920" y="2971800"/>
              <a:chExt cx="3233928" cy="180000"/>
            </a:xfrm>
            <a:solidFill>
              <a:schemeClr val="accent2"/>
            </a:solidFill>
          </p:grpSpPr>
          <p:sp>
            <p:nvSpPr>
              <p:cNvPr id="49" name="Rettangolo arrotondato 31">
                <a:extLst>
                  <a:ext uri="{FF2B5EF4-FFF2-40B4-BE49-F238E27FC236}">
                    <a16:creationId xmlns:a16="http://schemas.microsoft.com/office/drawing/2014/main" id="{C2F41D9B-7B06-4CB4-9BCE-3FBF67142FD6}"/>
                  </a:ext>
                </a:extLst>
              </p:cNvPr>
              <p:cNvSpPr/>
              <p:nvPr userDrawn="1"/>
            </p:nvSpPr>
            <p:spPr>
              <a:xfrm>
                <a:off x="356600" y="2971800"/>
                <a:ext cx="3069446" cy="18000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it-IT" sz="1800"/>
              </a:p>
            </p:txBody>
          </p:sp>
          <p:grpSp>
            <p:nvGrpSpPr>
              <p:cNvPr id="50" name="Gruppo 32">
                <a:extLst>
                  <a:ext uri="{FF2B5EF4-FFF2-40B4-BE49-F238E27FC236}">
                    <a16:creationId xmlns:a16="http://schemas.microsoft.com/office/drawing/2014/main" id="{77336D51-B5F0-4B8F-B0A8-03C4C7B049F8}"/>
                  </a:ext>
                </a:extLst>
              </p:cNvPr>
              <p:cNvGrpSpPr/>
              <p:nvPr userDrawn="1"/>
            </p:nvGrpSpPr>
            <p:grpSpPr>
              <a:xfrm>
                <a:off x="267920" y="2971800"/>
                <a:ext cx="3233928" cy="180000"/>
                <a:chOff x="186072" y="2971800"/>
                <a:chExt cx="3233928" cy="180000"/>
              </a:xfrm>
              <a:grpFill/>
            </p:grpSpPr>
            <p:sp>
              <p:nvSpPr>
                <p:cNvPr id="51" name="Ovale 33">
                  <a:extLst>
                    <a:ext uri="{FF2B5EF4-FFF2-40B4-BE49-F238E27FC236}">
                      <a16:creationId xmlns:a16="http://schemas.microsoft.com/office/drawing/2014/main" id="{BF274572-A329-4060-B5B2-9C1E12FC4EE0}"/>
                    </a:ext>
                  </a:extLst>
                </p:cNvPr>
                <p:cNvSpPr/>
                <p:nvPr userDrawn="1"/>
              </p:nvSpPr>
              <p:spPr>
                <a:xfrm>
                  <a:off x="186072" y="2971800"/>
                  <a:ext cx="180000" cy="18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a:p>
              </p:txBody>
            </p:sp>
            <p:sp>
              <p:nvSpPr>
                <p:cNvPr id="52" name="Ovale 34">
                  <a:extLst>
                    <a:ext uri="{FF2B5EF4-FFF2-40B4-BE49-F238E27FC236}">
                      <a16:creationId xmlns:a16="http://schemas.microsoft.com/office/drawing/2014/main" id="{3C5184AF-F300-404C-AC0C-E115201E0DC4}"/>
                    </a:ext>
                  </a:extLst>
                </p:cNvPr>
                <p:cNvSpPr/>
                <p:nvPr userDrawn="1"/>
              </p:nvSpPr>
              <p:spPr>
                <a:xfrm>
                  <a:off x="3240000" y="2971800"/>
                  <a:ext cx="180000" cy="18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a:p>
              </p:txBody>
            </p:sp>
          </p:grpSp>
        </p:grpSp>
        <p:sp>
          <p:nvSpPr>
            <p:cNvPr id="47" name="Ellipse 46">
              <a:extLst>
                <a:ext uri="{FF2B5EF4-FFF2-40B4-BE49-F238E27FC236}">
                  <a16:creationId xmlns:a16="http://schemas.microsoft.com/office/drawing/2014/main" id="{05A0DEE8-9363-4B24-8038-6E19B512A277}"/>
                </a:ext>
              </a:extLst>
            </p:cNvPr>
            <p:cNvSpPr/>
            <p:nvPr userDrawn="1"/>
          </p:nvSpPr>
          <p:spPr>
            <a:xfrm>
              <a:off x="5623900" y="1139721"/>
              <a:ext cx="87722" cy="108000"/>
            </a:xfrm>
            <a:prstGeom prst="ellipse">
              <a:avLst/>
            </a:prstGeom>
            <a:solidFill>
              <a:srgbClr val="266730"/>
            </a:solidFill>
            <a:ln w="635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b="1" dirty="0">
                <a:solidFill>
                  <a:schemeClr val="bg1"/>
                </a:solidFill>
              </a:endParaRPr>
            </a:p>
          </p:txBody>
        </p:sp>
        <p:sp>
          <p:nvSpPr>
            <p:cNvPr id="48" name="ZoneTexte 47">
              <a:extLst>
                <a:ext uri="{FF2B5EF4-FFF2-40B4-BE49-F238E27FC236}">
                  <a16:creationId xmlns:a16="http://schemas.microsoft.com/office/drawing/2014/main" id="{61328198-67D6-4982-AC05-B614927A4DE9}"/>
                </a:ext>
              </a:extLst>
            </p:cNvPr>
            <p:cNvSpPr txBox="1"/>
            <p:nvPr userDrawn="1"/>
          </p:nvSpPr>
          <p:spPr>
            <a:xfrm>
              <a:off x="5761139" y="1075266"/>
              <a:ext cx="1714500" cy="230832"/>
            </a:xfrm>
            <a:prstGeom prst="rect">
              <a:avLst/>
            </a:prstGeom>
            <a:noFill/>
          </p:spPr>
          <p:txBody>
            <a:bodyPr wrap="square" rtlCol="0">
              <a:spAutoFit/>
            </a:bodyPr>
            <a:lstStyle/>
            <a:p>
              <a:pPr marL="0" lvl="0" indent="0" algn="l" defTabSz="457183" rtl="0" eaLnBrk="1" latinLnBrk="0" hangingPunct="1">
                <a:spcBef>
                  <a:spcPts val="0"/>
                </a:spcBef>
                <a:buClr>
                  <a:schemeClr val="accent2"/>
                </a:buClr>
                <a:buSzPct val="200000"/>
                <a:buFont typeface="Arial" panose="020B0604020202020204" pitchFamily="34" charset="0"/>
                <a:buNone/>
              </a:pPr>
              <a:r>
                <a:rPr lang="fr-FR" sz="900" b="1" kern="1200" noProof="0" dirty="0">
                  <a:solidFill>
                    <a:schemeClr val="bg1"/>
                  </a:solidFill>
                  <a:latin typeface="+mn-lt"/>
                  <a:ea typeface="+mn-ea"/>
                  <a:cs typeface="Arial"/>
                </a:rPr>
                <a:t>EXPERIENCE</a:t>
              </a:r>
              <a:endParaRPr lang="fr-FR" sz="900" b="1" kern="1200" dirty="0">
                <a:solidFill>
                  <a:schemeClr val="bg1"/>
                </a:solidFill>
                <a:latin typeface="Arial"/>
                <a:ea typeface="+mn-ea"/>
                <a:cs typeface="Arial"/>
              </a:endParaRPr>
            </a:p>
          </p:txBody>
        </p:sp>
      </p:grpSp>
      <p:sp>
        <p:nvSpPr>
          <p:cNvPr id="53" name="Espace réservé du titre 2">
            <a:extLst>
              <a:ext uri="{FF2B5EF4-FFF2-40B4-BE49-F238E27FC236}">
                <a16:creationId xmlns:a16="http://schemas.microsoft.com/office/drawing/2014/main" id="{3EC5FB87-6D31-44D2-A7B3-8C3F2BE94BB3}"/>
              </a:ext>
            </a:extLst>
          </p:cNvPr>
          <p:cNvSpPr>
            <a:spLocks noGrp="1"/>
          </p:cNvSpPr>
          <p:nvPr>
            <p:ph type="title"/>
          </p:nvPr>
        </p:nvSpPr>
        <p:spPr>
          <a:xfrm>
            <a:off x="955026" y="221781"/>
            <a:ext cx="10281948" cy="684000"/>
          </a:xfrm>
          <a:prstGeom prst="rect">
            <a:avLst/>
          </a:prstGeom>
        </p:spPr>
        <p:txBody>
          <a:bodyPr lIns="36000" tIns="0" rIns="0" bIns="0" anchor="ctr" anchorCtr="0"/>
          <a:lstStyle/>
          <a:p>
            <a:pPr marL="0" lvl="0"/>
            <a:r>
              <a:rPr lang="fr-FR" dirty="0"/>
              <a:t>Modifiez le style du titre</a:t>
            </a:r>
            <a:endParaRPr lang="en-US" dirty="0"/>
          </a:p>
        </p:txBody>
      </p:sp>
    </p:spTree>
    <p:extLst>
      <p:ext uri="{BB962C8B-B14F-4D97-AF65-F5344CB8AC3E}">
        <p14:creationId xmlns:p14="http://schemas.microsoft.com/office/powerpoint/2010/main" val="1167025710"/>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sp>
        <p:nvSpPr>
          <p:cNvPr id="13" name="object 4"/>
          <p:cNvSpPr/>
          <p:nvPr userDrawn="1"/>
        </p:nvSpPr>
        <p:spPr>
          <a:xfrm>
            <a:off x="8150679" y="2816948"/>
            <a:ext cx="674817" cy="0"/>
          </a:xfrm>
          <a:custGeom>
            <a:avLst/>
            <a:gdLst/>
            <a:ahLst/>
            <a:cxnLst/>
            <a:rect l="l" t="t" r="r" b="b"/>
            <a:pathLst>
              <a:path w="548639">
                <a:moveTo>
                  <a:pt x="548043" y="0"/>
                </a:moveTo>
                <a:lnTo>
                  <a:pt x="0" y="0"/>
                </a:lnTo>
              </a:path>
            </a:pathLst>
          </a:custGeom>
          <a:ln w="56984" cap="rnd">
            <a:solidFill>
              <a:schemeClr val="accent2"/>
            </a:solidFill>
          </a:ln>
        </p:spPr>
        <p:txBody>
          <a:bodyPr wrap="square" lIns="0" tIns="0" rIns="0" bIns="0" rtlCol="0"/>
          <a:lstStyle/>
          <a:p>
            <a:endParaRPr sz="1800"/>
          </a:p>
        </p:txBody>
      </p:sp>
      <p:sp>
        <p:nvSpPr>
          <p:cNvPr id="3" name="Espace réservé du texte 2"/>
          <p:cNvSpPr>
            <a:spLocks noGrp="1"/>
          </p:cNvSpPr>
          <p:nvPr>
            <p:ph type="body" sz="quarter" idx="14"/>
          </p:nvPr>
        </p:nvSpPr>
        <p:spPr>
          <a:xfrm>
            <a:off x="8150673" y="3043807"/>
            <a:ext cx="3728612" cy="261377"/>
          </a:xfrm>
          <a:prstGeom prst="rect">
            <a:avLst/>
          </a:prstGeom>
        </p:spPr>
        <p:txBody>
          <a:bodyPr lIns="0" tIns="0"/>
          <a:lstStyle>
            <a:lvl1pPr marL="0" indent="0">
              <a:buNone/>
              <a:defRPr sz="1400" b="1">
                <a:solidFill>
                  <a:srgbClr val="676767"/>
                </a:solidFill>
                <a:latin typeface="Arial" panose="020B0604020202020204" pitchFamily="34" charset="0"/>
                <a:cs typeface="Arial" panose="020B0604020202020204" pitchFamily="34" charset="0"/>
              </a:defRPr>
            </a:lvl1pPr>
          </a:lstStyle>
          <a:p>
            <a:pPr lvl="0"/>
            <a:r>
              <a:rPr lang="fr-FR" dirty="0"/>
              <a:t>Modifiez les styles du texte du masque</a:t>
            </a:r>
          </a:p>
        </p:txBody>
      </p:sp>
      <p:sp>
        <p:nvSpPr>
          <p:cNvPr id="5" name="Espace réservé du texte 4"/>
          <p:cNvSpPr>
            <a:spLocks noGrp="1"/>
          </p:cNvSpPr>
          <p:nvPr>
            <p:ph type="body" sz="quarter" idx="15"/>
          </p:nvPr>
        </p:nvSpPr>
        <p:spPr>
          <a:xfrm>
            <a:off x="8150673" y="3374515"/>
            <a:ext cx="3728612" cy="1108256"/>
          </a:xfrm>
          <a:prstGeom prst="rect">
            <a:avLst/>
          </a:prstGeom>
        </p:spPr>
        <p:txBody>
          <a:bodyPr lIns="0" tIns="0"/>
          <a:lstStyle>
            <a:lvl1pPr marL="0" indent="0">
              <a:buNone/>
              <a:defRPr sz="1200">
                <a:solidFill>
                  <a:srgbClr val="676767"/>
                </a:solidFill>
                <a:latin typeface="Arial" panose="020B0604020202020204" pitchFamily="34" charset="0"/>
                <a:cs typeface="Arial" panose="020B0604020202020204" pitchFamily="34" charset="0"/>
              </a:defRPr>
            </a:lvl1pPr>
          </a:lstStyle>
          <a:p>
            <a:pPr lvl="0"/>
            <a:r>
              <a:rPr lang="fr-FR" dirty="0"/>
              <a:t>Modifiez les styles du texte du masque</a:t>
            </a:r>
          </a:p>
        </p:txBody>
      </p:sp>
      <p:pic>
        <p:nvPicPr>
          <p:cNvPr id="7" name="Image 6"/>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87565" y="2084715"/>
            <a:ext cx="3469325" cy="2689200"/>
          </a:xfrm>
          <a:prstGeom prst="rect">
            <a:avLst/>
          </a:prstGeom>
        </p:spPr>
      </p:pic>
      <p:sp>
        <p:nvSpPr>
          <p:cNvPr id="6" name="Rectangle 5">
            <a:extLst>
              <a:ext uri="{FF2B5EF4-FFF2-40B4-BE49-F238E27FC236}">
                <a16:creationId xmlns:a16="http://schemas.microsoft.com/office/drawing/2014/main" id="{F5C7907B-4B65-4D02-B8B9-74F49ADAF28C}"/>
              </a:ext>
            </a:extLst>
          </p:cNvPr>
          <p:cNvSpPr/>
          <p:nvPr userDrawn="1"/>
        </p:nvSpPr>
        <p:spPr>
          <a:xfrm>
            <a:off x="0" y="0"/>
            <a:ext cx="2286000" cy="101600"/>
          </a:xfrm>
          <a:prstGeom prst="rect">
            <a:avLst/>
          </a:prstGeom>
          <a:solidFill>
            <a:srgbClr val="95C11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sp>
        <p:nvSpPr>
          <p:cNvPr id="8" name="Rectangle 7">
            <a:extLst>
              <a:ext uri="{FF2B5EF4-FFF2-40B4-BE49-F238E27FC236}">
                <a16:creationId xmlns:a16="http://schemas.microsoft.com/office/drawing/2014/main" id="{0049E81E-F79B-4B28-8808-5FA43C629A74}"/>
              </a:ext>
            </a:extLst>
          </p:cNvPr>
          <p:cNvSpPr/>
          <p:nvPr userDrawn="1"/>
        </p:nvSpPr>
        <p:spPr>
          <a:xfrm>
            <a:off x="9906000" y="6756400"/>
            <a:ext cx="2286000" cy="101600"/>
          </a:xfrm>
          <a:prstGeom prst="rect">
            <a:avLst/>
          </a:prstGeom>
          <a:solidFill>
            <a:srgbClr val="AD9F99"/>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pic>
        <p:nvPicPr>
          <p:cNvPr id="9" name="Picture 3">
            <a:extLst>
              <a:ext uri="{FF2B5EF4-FFF2-40B4-BE49-F238E27FC236}">
                <a16:creationId xmlns:a16="http://schemas.microsoft.com/office/drawing/2014/main" id="{A89723A6-874F-402F-99B0-E62EEB4A38C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95190" y="6350938"/>
            <a:ext cx="1136795" cy="405462"/>
          </a:xfrm>
          <a:prstGeom prst="rect">
            <a:avLst/>
          </a:prstGeom>
        </p:spPr>
      </p:pic>
    </p:spTree>
    <p:extLst>
      <p:ext uri="{BB962C8B-B14F-4D97-AF65-F5344CB8AC3E}">
        <p14:creationId xmlns:p14="http://schemas.microsoft.com/office/powerpoint/2010/main" val="2894303999"/>
      </p:ext>
    </p:extLst>
  </p:cSld>
  <p:clrMapOvr>
    <a:masterClrMapping/>
  </p:clrMapOvr>
  <p:extLst>
    <p:ext uri="{DCECCB84-F9BA-43D5-87BE-67443E8EF086}">
      <p15:sldGuideLst xmlns:p15="http://schemas.microsoft.com/office/powerpoint/2012/main">
        <p15:guide id="1" pos="4007">
          <p15:clr>
            <a:srgbClr val="FBAE40"/>
          </p15:clr>
        </p15:guide>
        <p15:guide id="2" orient="horz" pos="1752">
          <p15:clr>
            <a:srgbClr val="FBAE40"/>
          </p15:clr>
        </p15:guide>
        <p15:guide id="3" pos="501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sp>
        <p:nvSpPr>
          <p:cNvPr id="9" name="object 4"/>
          <p:cNvSpPr/>
          <p:nvPr userDrawn="1"/>
        </p:nvSpPr>
        <p:spPr>
          <a:xfrm>
            <a:off x="5563155" y="2203522"/>
            <a:ext cx="674817" cy="0"/>
          </a:xfrm>
          <a:custGeom>
            <a:avLst/>
            <a:gdLst/>
            <a:ahLst/>
            <a:cxnLst/>
            <a:rect l="l" t="t" r="r" b="b"/>
            <a:pathLst>
              <a:path w="548639">
                <a:moveTo>
                  <a:pt x="548043" y="0"/>
                </a:moveTo>
                <a:lnTo>
                  <a:pt x="0" y="0"/>
                </a:lnTo>
              </a:path>
            </a:pathLst>
          </a:custGeom>
          <a:ln w="56984" cap="rnd">
            <a:solidFill>
              <a:schemeClr val="accent2"/>
            </a:solidFill>
          </a:ln>
        </p:spPr>
        <p:txBody>
          <a:bodyPr wrap="square" lIns="0" tIns="0" rIns="0" bIns="0" rtlCol="0"/>
          <a:lstStyle/>
          <a:p>
            <a:endParaRPr lang="en-GB" sz="1800" noProof="0" dirty="0"/>
          </a:p>
        </p:txBody>
      </p:sp>
      <p:sp>
        <p:nvSpPr>
          <p:cNvPr id="21" name="Espace réservé du texte 20"/>
          <p:cNvSpPr>
            <a:spLocks noGrp="1"/>
          </p:cNvSpPr>
          <p:nvPr>
            <p:ph type="body" sz="quarter" idx="11"/>
          </p:nvPr>
        </p:nvSpPr>
        <p:spPr>
          <a:xfrm>
            <a:off x="5531893" y="3831107"/>
            <a:ext cx="5243048" cy="301153"/>
          </a:xfrm>
          <a:prstGeom prst="rect">
            <a:avLst/>
          </a:prstGeom>
        </p:spPr>
        <p:txBody>
          <a:bodyPr lIns="0"/>
          <a:lstStyle>
            <a:lvl1pPr marL="0" indent="0">
              <a:buNone/>
              <a:defRPr sz="1400" b="1">
                <a:solidFill>
                  <a:srgbClr val="676767"/>
                </a:solidFill>
                <a:latin typeface="Book Antiqua" panose="02040602050305030304" pitchFamily="18" charset="0"/>
                <a:cs typeface="Arial" panose="020B0604020202020204" pitchFamily="34" charset="0"/>
              </a:defRPr>
            </a:lvl1pPr>
          </a:lstStyle>
          <a:p>
            <a:pPr lvl="0"/>
            <a:r>
              <a:rPr lang="fr-FR" noProof="0" dirty="0"/>
              <a:t>Modifiez les styles du texte du masque</a:t>
            </a:r>
          </a:p>
        </p:txBody>
      </p:sp>
      <p:sp>
        <p:nvSpPr>
          <p:cNvPr id="3" name="Espace réservé du texte 2"/>
          <p:cNvSpPr>
            <a:spLocks noGrp="1"/>
          </p:cNvSpPr>
          <p:nvPr>
            <p:ph type="body" sz="quarter" idx="12"/>
          </p:nvPr>
        </p:nvSpPr>
        <p:spPr>
          <a:xfrm>
            <a:off x="8810035" y="6543747"/>
            <a:ext cx="3336809" cy="190074"/>
          </a:xfrm>
          <a:prstGeom prst="rect">
            <a:avLst/>
          </a:prstGeom>
        </p:spPr>
        <p:txBody>
          <a:bodyPr/>
          <a:lstStyle>
            <a:lvl1pPr marL="0" indent="0" algn="r">
              <a:buFontTx/>
              <a:buNone/>
              <a:defRPr sz="1000">
                <a:solidFill>
                  <a:schemeClr val="tx2"/>
                </a:solidFill>
                <a:latin typeface="Arial" panose="020B0604020202020204" pitchFamily="34" charset="0"/>
                <a:cs typeface="Arial" panose="020B0604020202020204" pitchFamily="34" charset="0"/>
              </a:defRPr>
            </a:lvl1pPr>
            <a:lvl2pPr marL="457183" indent="0">
              <a:buFontTx/>
              <a:buNone/>
              <a:defRPr sz="1000">
                <a:latin typeface="Arial" panose="020B0604020202020204" pitchFamily="34" charset="0"/>
                <a:cs typeface="Arial" panose="020B0604020202020204" pitchFamily="34" charset="0"/>
              </a:defRPr>
            </a:lvl2pPr>
            <a:lvl3pPr marL="914364" indent="0">
              <a:buFontTx/>
              <a:buNone/>
              <a:defRPr sz="1000">
                <a:latin typeface="Arial" panose="020B0604020202020204" pitchFamily="34" charset="0"/>
                <a:cs typeface="Arial" panose="020B0604020202020204" pitchFamily="34" charset="0"/>
              </a:defRPr>
            </a:lvl3pPr>
            <a:lvl4pPr marL="1371548" indent="0">
              <a:buFontTx/>
              <a:buNone/>
              <a:defRPr sz="1000">
                <a:latin typeface="Arial" panose="020B0604020202020204" pitchFamily="34" charset="0"/>
                <a:cs typeface="Arial" panose="020B0604020202020204" pitchFamily="34" charset="0"/>
              </a:defRPr>
            </a:lvl4pPr>
            <a:lvl5pPr marL="1828729" indent="0">
              <a:buFontTx/>
              <a:buNone/>
              <a:defRPr sz="1000">
                <a:latin typeface="Arial" panose="020B0604020202020204" pitchFamily="34" charset="0"/>
                <a:cs typeface="Arial" panose="020B0604020202020204" pitchFamily="34" charset="0"/>
              </a:defRPr>
            </a:lvl5pPr>
          </a:lstStyle>
          <a:p>
            <a:pPr lvl="0"/>
            <a:r>
              <a:rPr lang="fr-FR" noProof="0" dirty="0"/>
              <a:t>Modifiez les styles du texte du masque</a:t>
            </a:r>
          </a:p>
        </p:txBody>
      </p:sp>
      <p:sp>
        <p:nvSpPr>
          <p:cNvPr id="4" name="Titre 3"/>
          <p:cNvSpPr>
            <a:spLocks noGrp="1"/>
          </p:cNvSpPr>
          <p:nvPr>
            <p:ph type="title"/>
          </p:nvPr>
        </p:nvSpPr>
        <p:spPr>
          <a:xfrm>
            <a:off x="5531891" y="2441574"/>
            <a:ext cx="5274306" cy="1152000"/>
          </a:xfrm>
          <a:prstGeom prst="rect">
            <a:avLst/>
          </a:prstGeom>
        </p:spPr>
        <p:txBody>
          <a:bodyPr lIns="0"/>
          <a:lstStyle>
            <a:lvl1pPr>
              <a:defRPr sz="2400">
                <a:solidFill>
                  <a:schemeClr val="tx2"/>
                </a:solidFill>
                <a:latin typeface="Book Antiqua" panose="02040602050305030304" pitchFamily="18" charset="0"/>
              </a:defRPr>
            </a:lvl1pPr>
          </a:lstStyle>
          <a:p>
            <a:r>
              <a:rPr lang="fr-FR" noProof="0" dirty="0"/>
              <a:t>Modifiez le style du titre</a:t>
            </a:r>
          </a:p>
        </p:txBody>
      </p:sp>
      <p:pic>
        <p:nvPicPr>
          <p:cNvPr id="7" name="Imag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62012" y="1701800"/>
            <a:ext cx="3456000" cy="3456000"/>
          </a:xfrm>
          <a:prstGeom prst="rect">
            <a:avLst/>
          </a:prstGeom>
        </p:spPr>
      </p:pic>
      <p:sp>
        <p:nvSpPr>
          <p:cNvPr id="8" name="Rectangle 7">
            <a:extLst>
              <a:ext uri="{FF2B5EF4-FFF2-40B4-BE49-F238E27FC236}">
                <a16:creationId xmlns:a16="http://schemas.microsoft.com/office/drawing/2014/main" id="{89961C25-FF96-4668-94FC-B9DF7291594F}"/>
              </a:ext>
            </a:extLst>
          </p:cNvPr>
          <p:cNvSpPr/>
          <p:nvPr userDrawn="1"/>
        </p:nvSpPr>
        <p:spPr>
          <a:xfrm>
            <a:off x="0" y="0"/>
            <a:ext cx="2286000" cy="101600"/>
          </a:xfrm>
          <a:prstGeom prst="rect">
            <a:avLst/>
          </a:prstGeom>
          <a:solidFill>
            <a:srgbClr val="95C11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sp>
        <p:nvSpPr>
          <p:cNvPr id="10" name="Rectangle 9">
            <a:extLst>
              <a:ext uri="{FF2B5EF4-FFF2-40B4-BE49-F238E27FC236}">
                <a16:creationId xmlns:a16="http://schemas.microsoft.com/office/drawing/2014/main" id="{C11AF66A-2D2C-44C3-95B4-487F65DB2BA5}"/>
              </a:ext>
            </a:extLst>
          </p:cNvPr>
          <p:cNvSpPr/>
          <p:nvPr userDrawn="1"/>
        </p:nvSpPr>
        <p:spPr>
          <a:xfrm>
            <a:off x="9906000" y="6756400"/>
            <a:ext cx="2286000" cy="101600"/>
          </a:xfrm>
          <a:prstGeom prst="rect">
            <a:avLst/>
          </a:prstGeom>
          <a:solidFill>
            <a:srgbClr val="AD9F99"/>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pic>
        <p:nvPicPr>
          <p:cNvPr id="11" name="Picture 3">
            <a:extLst>
              <a:ext uri="{FF2B5EF4-FFF2-40B4-BE49-F238E27FC236}">
                <a16:creationId xmlns:a16="http://schemas.microsoft.com/office/drawing/2014/main" id="{54750F08-4B1B-4117-8F1F-891C692DE8BB}"/>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95190" y="6350938"/>
            <a:ext cx="1136795" cy="405462"/>
          </a:xfrm>
          <a:prstGeom prst="rect">
            <a:avLst/>
          </a:prstGeom>
        </p:spPr>
      </p:pic>
    </p:spTree>
    <p:extLst>
      <p:ext uri="{BB962C8B-B14F-4D97-AF65-F5344CB8AC3E}">
        <p14:creationId xmlns:p14="http://schemas.microsoft.com/office/powerpoint/2010/main" val="1976113222"/>
      </p:ext>
    </p:extLst>
  </p:cSld>
  <p:clrMapOvr>
    <a:masterClrMapping/>
  </p:clrMapOvr>
  <p:extLst>
    <p:ext uri="{DCECCB84-F9BA-43D5-87BE-67443E8EF086}">
      <p15:sldGuideLst xmlns:p15="http://schemas.microsoft.com/office/powerpoint/2012/main">
        <p15:guide id="1" pos="4063">
          <p15:clr>
            <a:srgbClr val="FBAE40"/>
          </p15:clr>
        </p15:guide>
        <p15:guide id="2" orient="horz" pos="324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62012" y="1701800"/>
            <a:ext cx="3456000" cy="3456000"/>
          </a:xfrm>
          <a:prstGeom prst="rect">
            <a:avLst/>
          </a:prstGeom>
        </p:spPr>
      </p:pic>
      <p:sp>
        <p:nvSpPr>
          <p:cNvPr id="8" name="object 4"/>
          <p:cNvSpPr/>
          <p:nvPr userDrawn="1"/>
        </p:nvSpPr>
        <p:spPr>
          <a:xfrm>
            <a:off x="5563155" y="2203522"/>
            <a:ext cx="674817" cy="0"/>
          </a:xfrm>
          <a:custGeom>
            <a:avLst/>
            <a:gdLst/>
            <a:ahLst/>
            <a:cxnLst/>
            <a:rect l="l" t="t" r="r" b="b"/>
            <a:pathLst>
              <a:path w="548639">
                <a:moveTo>
                  <a:pt x="548043" y="0"/>
                </a:moveTo>
                <a:lnTo>
                  <a:pt x="0" y="0"/>
                </a:lnTo>
              </a:path>
            </a:pathLst>
          </a:custGeom>
          <a:ln w="56984" cap="rnd">
            <a:solidFill>
              <a:schemeClr val="accent2"/>
            </a:solidFill>
          </a:ln>
        </p:spPr>
        <p:txBody>
          <a:bodyPr wrap="square" lIns="0" tIns="0" rIns="0" bIns="0" rtlCol="0"/>
          <a:lstStyle/>
          <a:p>
            <a:endParaRPr lang="en-GB" sz="1800" noProof="0" dirty="0"/>
          </a:p>
        </p:txBody>
      </p:sp>
      <p:sp>
        <p:nvSpPr>
          <p:cNvPr id="10" name="Espace réservé du texte 20"/>
          <p:cNvSpPr>
            <a:spLocks noGrp="1"/>
          </p:cNvSpPr>
          <p:nvPr>
            <p:ph type="body" sz="quarter" idx="11"/>
          </p:nvPr>
        </p:nvSpPr>
        <p:spPr>
          <a:xfrm>
            <a:off x="5531893" y="3831107"/>
            <a:ext cx="5243048" cy="301153"/>
          </a:xfrm>
          <a:prstGeom prst="rect">
            <a:avLst/>
          </a:prstGeom>
        </p:spPr>
        <p:txBody>
          <a:bodyPr lIns="0"/>
          <a:lstStyle>
            <a:lvl1pPr marL="0" indent="0">
              <a:buNone/>
              <a:defRPr sz="1400" b="1">
                <a:solidFill>
                  <a:srgbClr val="676767"/>
                </a:solidFill>
                <a:latin typeface="Book Antiqua" panose="02040602050305030304" pitchFamily="18" charset="0"/>
                <a:cs typeface="Arial" panose="020B0604020202020204" pitchFamily="34" charset="0"/>
              </a:defRPr>
            </a:lvl1pPr>
          </a:lstStyle>
          <a:p>
            <a:pPr lvl="0"/>
            <a:r>
              <a:rPr lang="fr-FR" noProof="0" dirty="0"/>
              <a:t>Modifiez les styles du texte du masque</a:t>
            </a:r>
          </a:p>
        </p:txBody>
      </p:sp>
      <p:sp>
        <p:nvSpPr>
          <p:cNvPr id="11" name="Titre 3"/>
          <p:cNvSpPr>
            <a:spLocks noGrp="1"/>
          </p:cNvSpPr>
          <p:nvPr>
            <p:ph type="title"/>
          </p:nvPr>
        </p:nvSpPr>
        <p:spPr>
          <a:xfrm>
            <a:off x="5531891" y="2441574"/>
            <a:ext cx="5274306" cy="1152000"/>
          </a:xfrm>
          <a:prstGeom prst="rect">
            <a:avLst/>
          </a:prstGeom>
        </p:spPr>
        <p:txBody>
          <a:bodyPr lIns="0"/>
          <a:lstStyle>
            <a:lvl1pPr>
              <a:defRPr sz="2400">
                <a:solidFill>
                  <a:schemeClr val="tx2"/>
                </a:solidFill>
                <a:latin typeface="Book Antiqua" panose="02040602050305030304" pitchFamily="18" charset="0"/>
              </a:defRPr>
            </a:lvl1pPr>
          </a:lstStyle>
          <a:p>
            <a:r>
              <a:rPr lang="fr-FR" noProof="0" dirty="0"/>
              <a:t>Modifiez le style du titre</a:t>
            </a:r>
          </a:p>
        </p:txBody>
      </p:sp>
      <p:sp>
        <p:nvSpPr>
          <p:cNvPr id="9" name="Espace réservé du texte 2">
            <a:extLst>
              <a:ext uri="{FF2B5EF4-FFF2-40B4-BE49-F238E27FC236}">
                <a16:creationId xmlns:a16="http://schemas.microsoft.com/office/drawing/2014/main" id="{3DC451EE-B80F-48FB-A434-B43042BE3108}"/>
              </a:ext>
            </a:extLst>
          </p:cNvPr>
          <p:cNvSpPr>
            <a:spLocks noGrp="1"/>
          </p:cNvSpPr>
          <p:nvPr>
            <p:ph type="body" sz="quarter" idx="12"/>
          </p:nvPr>
        </p:nvSpPr>
        <p:spPr>
          <a:xfrm>
            <a:off x="8810035" y="6543747"/>
            <a:ext cx="3336809" cy="190074"/>
          </a:xfrm>
          <a:prstGeom prst="rect">
            <a:avLst/>
          </a:prstGeom>
        </p:spPr>
        <p:txBody>
          <a:bodyPr/>
          <a:lstStyle>
            <a:lvl1pPr marL="0" indent="0" algn="r">
              <a:buFontTx/>
              <a:buNone/>
              <a:defRPr sz="1000">
                <a:solidFill>
                  <a:schemeClr val="tx2"/>
                </a:solidFill>
                <a:latin typeface="Arial" panose="020B0604020202020204" pitchFamily="34" charset="0"/>
                <a:cs typeface="Arial" panose="020B0604020202020204" pitchFamily="34" charset="0"/>
              </a:defRPr>
            </a:lvl1pPr>
            <a:lvl2pPr marL="457183" indent="0">
              <a:buFontTx/>
              <a:buNone/>
              <a:defRPr sz="1000">
                <a:latin typeface="Arial" panose="020B0604020202020204" pitchFamily="34" charset="0"/>
                <a:cs typeface="Arial" panose="020B0604020202020204" pitchFamily="34" charset="0"/>
              </a:defRPr>
            </a:lvl2pPr>
            <a:lvl3pPr marL="914364" indent="0">
              <a:buFontTx/>
              <a:buNone/>
              <a:defRPr sz="1000">
                <a:latin typeface="Arial" panose="020B0604020202020204" pitchFamily="34" charset="0"/>
                <a:cs typeface="Arial" panose="020B0604020202020204" pitchFamily="34" charset="0"/>
              </a:defRPr>
            </a:lvl3pPr>
            <a:lvl4pPr marL="1371548" indent="0">
              <a:buFontTx/>
              <a:buNone/>
              <a:defRPr sz="1000">
                <a:latin typeface="Arial" panose="020B0604020202020204" pitchFamily="34" charset="0"/>
                <a:cs typeface="Arial" panose="020B0604020202020204" pitchFamily="34" charset="0"/>
              </a:defRPr>
            </a:lvl4pPr>
            <a:lvl5pPr marL="1828729" indent="0">
              <a:buFontTx/>
              <a:buNone/>
              <a:defRPr sz="1000">
                <a:latin typeface="Arial" panose="020B0604020202020204" pitchFamily="34" charset="0"/>
                <a:cs typeface="Arial" panose="020B0604020202020204" pitchFamily="34" charset="0"/>
              </a:defRPr>
            </a:lvl5pPr>
          </a:lstStyle>
          <a:p>
            <a:pPr lvl="0"/>
            <a:r>
              <a:rPr lang="fr-FR" noProof="0" dirty="0"/>
              <a:t>Modifiez les styles du texte du masque</a:t>
            </a:r>
          </a:p>
        </p:txBody>
      </p:sp>
      <p:sp>
        <p:nvSpPr>
          <p:cNvPr id="12" name="Rectangle 11">
            <a:extLst>
              <a:ext uri="{FF2B5EF4-FFF2-40B4-BE49-F238E27FC236}">
                <a16:creationId xmlns:a16="http://schemas.microsoft.com/office/drawing/2014/main" id="{F33B8E91-28C9-4B02-99A6-744DFAE91EE6}"/>
              </a:ext>
            </a:extLst>
          </p:cNvPr>
          <p:cNvSpPr/>
          <p:nvPr userDrawn="1"/>
        </p:nvSpPr>
        <p:spPr>
          <a:xfrm>
            <a:off x="0" y="0"/>
            <a:ext cx="2286000" cy="101600"/>
          </a:xfrm>
          <a:prstGeom prst="rect">
            <a:avLst/>
          </a:prstGeom>
          <a:solidFill>
            <a:srgbClr val="95C11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sp>
        <p:nvSpPr>
          <p:cNvPr id="13" name="Rectangle 12">
            <a:extLst>
              <a:ext uri="{FF2B5EF4-FFF2-40B4-BE49-F238E27FC236}">
                <a16:creationId xmlns:a16="http://schemas.microsoft.com/office/drawing/2014/main" id="{5DCD8AE1-E33A-4E7D-AAA2-96E7671CDBCC}"/>
              </a:ext>
            </a:extLst>
          </p:cNvPr>
          <p:cNvSpPr/>
          <p:nvPr userDrawn="1"/>
        </p:nvSpPr>
        <p:spPr>
          <a:xfrm>
            <a:off x="9906000" y="6756400"/>
            <a:ext cx="2286000" cy="101600"/>
          </a:xfrm>
          <a:prstGeom prst="rect">
            <a:avLst/>
          </a:prstGeom>
          <a:solidFill>
            <a:srgbClr val="AD9F99"/>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pic>
        <p:nvPicPr>
          <p:cNvPr id="14" name="Picture 3">
            <a:extLst>
              <a:ext uri="{FF2B5EF4-FFF2-40B4-BE49-F238E27FC236}">
                <a16:creationId xmlns:a16="http://schemas.microsoft.com/office/drawing/2014/main" id="{A0CD84E5-4FE6-4B11-897E-767C120ADD6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95190" y="6350938"/>
            <a:ext cx="1136795" cy="405462"/>
          </a:xfrm>
          <a:prstGeom prst="rect">
            <a:avLst/>
          </a:prstGeom>
        </p:spPr>
      </p:pic>
    </p:spTree>
    <p:extLst>
      <p:ext uri="{BB962C8B-B14F-4D97-AF65-F5344CB8AC3E}">
        <p14:creationId xmlns:p14="http://schemas.microsoft.com/office/powerpoint/2010/main" val="2403060235"/>
      </p:ext>
    </p:extLst>
  </p:cSld>
  <p:clrMapOvr>
    <a:masterClrMapping/>
  </p:clrMapOvr>
  <p:extLst>
    <p:ext uri="{DCECCB84-F9BA-43D5-87BE-67443E8EF086}">
      <p15:sldGuideLst xmlns:p15="http://schemas.microsoft.com/office/powerpoint/2012/main">
        <p15:guide id="1" pos="4063">
          <p15:clr>
            <a:srgbClr val="FBAE40"/>
          </p15:clr>
        </p15:guide>
        <p15:guide id="2" orient="horz" pos="324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ver 3">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62012" y="1701800"/>
            <a:ext cx="3456000" cy="3456000"/>
          </a:xfrm>
          <a:prstGeom prst="rect">
            <a:avLst/>
          </a:prstGeom>
        </p:spPr>
      </p:pic>
      <p:sp>
        <p:nvSpPr>
          <p:cNvPr id="8" name="object 4"/>
          <p:cNvSpPr/>
          <p:nvPr userDrawn="1"/>
        </p:nvSpPr>
        <p:spPr>
          <a:xfrm>
            <a:off x="5563155" y="2203522"/>
            <a:ext cx="674817" cy="0"/>
          </a:xfrm>
          <a:custGeom>
            <a:avLst/>
            <a:gdLst/>
            <a:ahLst/>
            <a:cxnLst/>
            <a:rect l="l" t="t" r="r" b="b"/>
            <a:pathLst>
              <a:path w="548639">
                <a:moveTo>
                  <a:pt x="548043" y="0"/>
                </a:moveTo>
                <a:lnTo>
                  <a:pt x="0" y="0"/>
                </a:lnTo>
              </a:path>
            </a:pathLst>
          </a:custGeom>
          <a:ln w="56984" cap="rnd">
            <a:solidFill>
              <a:schemeClr val="accent2"/>
            </a:solidFill>
          </a:ln>
        </p:spPr>
        <p:txBody>
          <a:bodyPr wrap="square" lIns="0" tIns="0" rIns="0" bIns="0" rtlCol="0"/>
          <a:lstStyle/>
          <a:p>
            <a:endParaRPr lang="en-GB" sz="1800" noProof="0" dirty="0"/>
          </a:p>
        </p:txBody>
      </p:sp>
      <p:sp>
        <p:nvSpPr>
          <p:cNvPr id="10" name="Espace réservé du texte 20"/>
          <p:cNvSpPr>
            <a:spLocks noGrp="1"/>
          </p:cNvSpPr>
          <p:nvPr>
            <p:ph type="body" sz="quarter" idx="11"/>
          </p:nvPr>
        </p:nvSpPr>
        <p:spPr>
          <a:xfrm>
            <a:off x="5531893" y="3831107"/>
            <a:ext cx="5243048" cy="301153"/>
          </a:xfrm>
          <a:prstGeom prst="rect">
            <a:avLst/>
          </a:prstGeom>
        </p:spPr>
        <p:txBody>
          <a:bodyPr lIns="0"/>
          <a:lstStyle>
            <a:lvl1pPr marL="0" indent="0">
              <a:buNone/>
              <a:defRPr sz="1400" b="1">
                <a:solidFill>
                  <a:srgbClr val="676767"/>
                </a:solidFill>
                <a:latin typeface="Book Antiqua" panose="02040602050305030304" pitchFamily="18" charset="0"/>
                <a:cs typeface="Arial" panose="020B0604020202020204" pitchFamily="34" charset="0"/>
              </a:defRPr>
            </a:lvl1pPr>
          </a:lstStyle>
          <a:p>
            <a:pPr lvl="0"/>
            <a:r>
              <a:rPr lang="fr-FR" noProof="0" dirty="0"/>
              <a:t>Modifiez les styles du texte du masque</a:t>
            </a:r>
          </a:p>
        </p:txBody>
      </p:sp>
      <p:sp>
        <p:nvSpPr>
          <p:cNvPr id="11" name="Titre 3"/>
          <p:cNvSpPr>
            <a:spLocks noGrp="1"/>
          </p:cNvSpPr>
          <p:nvPr>
            <p:ph type="title"/>
          </p:nvPr>
        </p:nvSpPr>
        <p:spPr>
          <a:xfrm>
            <a:off x="5531891" y="2441574"/>
            <a:ext cx="5274306" cy="1152000"/>
          </a:xfrm>
          <a:prstGeom prst="rect">
            <a:avLst/>
          </a:prstGeom>
        </p:spPr>
        <p:txBody>
          <a:bodyPr lIns="0"/>
          <a:lstStyle>
            <a:lvl1pPr>
              <a:defRPr sz="2400">
                <a:solidFill>
                  <a:schemeClr val="tx2"/>
                </a:solidFill>
                <a:latin typeface="Book Antiqua" panose="02040602050305030304" pitchFamily="18" charset="0"/>
              </a:defRPr>
            </a:lvl1pPr>
          </a:lstStyle>
          <a:p>
            <a:r>
              <a:rPr lang="fr-FR" noProof="0" dirty="0"/>
              <a:t>Modifiez le style du titre</a:t>
            </a:r>
          </a:p>
        </p:txBody>
      </p:sp>
      <p:sp>
        <p:nvSpPr>
          <p:cNvPr id="9" name="Espace réservé du texte 2">
            <a:extLst>
              <a:ext uri="{FF2B5EF4-FFF2-40B4-BE49-F238E27FC236}">
                <a16:creationId xmlns:a16="http://schemas.microsoft.com/office/drawing/2014/main" id="{4297EB12-B2D2-4721-BB57-CF36F60D5CFF}"/>
              </a:ext>
            </a:extLst>
          </p:cNvPr>
          <p:cNvSpPr>
            <a:spLocks noGrp="1"/>
          </p:cNvSpPr>
          <p:nvPr>
            <p:ph type="body" sz="quarter" idx="12"/>
          </p:nvPr>
        </p:nvSpPr>
        <p:spPr>
          <a:xfrm>
            <a:off x="8810035" y="6543747"/>
            <a:ext cx="3336809" cy="190074"/>
          </a:xfrm>
          <a:prstGeom prst="rect">
            <a:avLst/>
          </a:prstGeom>
        </p:spPr>
        <p:txBody>
          <a:bodyPr/>
          <a:lstStyle>
            <a:lvl1pPr marL="0" indent="0" algn="r">
              <a:buFontTx/>
              <a:buNone/>
              <a:defRPr sz="1000">
                <a:solidFill>
                  <a:schemeClr val="tx2"/>
                </a:solidFill>
                <a:latin typeface="Arial" panose="020B0604020202020204" pitchFamily="34" charset="0"/>
                <a:cs typeface="Arial" panose="020B0604020202020204" pitchFamily="34" charset="0"/>
              </a:defRPr>
            </a:lvl1pPr>
            <a:lvl2pPr marL="457183" indent="0">
              <a:buFontTx/>
              <a:buNone/>
              <a:defRPr sz="1000">
                <a:latin typeface="Arial" panose="020B0604020202020204" pitchFamily="34" charset="0"/>
                <a:cs typeface="Arial" panose="020B0604020202020204" pitchFamily="34" charset="0"/>
              </a:defRPr>
            </a:lvl2pPr>
            <a:lvl3pPr marL="914364" indent="0">
              <a:buFontTx/>
              <a:buNone/>
              <a:defRPr sz="1000">
                <a:latin typeface="Arial" panose="020B0604020202020204" pitchFamily="34" charset="0"/>
                <a:cs typeface="Arial" panose="020B0604020202020204" pitchFamily="34" charset="0"/>
              </a:defRPr>
            </a:lvl3pPr>
            <a:lvl4pPr marL="1371548" indent="0">
              <a:buFontTx/>
              <a:buNone/>
              <a:defRPr sz="1000">
                <a:latin typeface="Arial" panose="020B0604020202020204" pitchFamily="34" charset="0"/>
                <a:cs typeface="Arial" panose="020B0604020202020204" pitchFamily="34" charset="0"/>
              </a:defRPr>
            </a:lvl4pPr>
            <a:lvl5pPr marL="1828729" indent="0">
              <a:buFontTx/>
              <a:buNone/>
              <a:defRPr sz="1000">
                <a:latin typeface="Arial" panose="020B0604020202020204" pitchFamily="34" charset="0"/>
                <a:cs typeface="Arial" panose="020B0604020202020204" pitchFamily="34" charset="0"/>
              </a:defRPr>
            </a:lvl5pPr>
          </a:lstStyle>
          <a:p>
            <a:pPr lvl="0"/>
            <a:r>
              <a:rPr lang="fr-FR" noProof="0" dirty="0"/>
              <a:t>Modifiez les styles du texte du masque</a:t>
            </a:r>
          </a:p>
        </p:txBody>
      </p:sp>
      <p:sp>
        <p:nvSpPr>
          <p:cNvPr id="12" name="Rectangle 11">
            <a:extLst>
              <a:ext uri="{FF2B5EF4-FFF2-40B4-BE49-F238E27FC236}">
                <a16:creationId xmlns:a16="http://schemas.microsoft.com/office/drawing/2014/main" id="{14BDDF5F-C321-483D-8AAB-E85E4D7AC6C7}"/>
              </a:ext>
            </a:extLst>
          </p:cNvPr>
          <p:cNvSpPr/>
          <p:nvPr userDrawn="1"/>
        </p:nvSpPr>
        <p:spPr>
          <a:xfrm>
            <a:off x="0" y="0"/>
            <a:ext cx="2286000" cy="101600"/>
          </a:xfrm>
          <a:prstGeom prst="rect">
            <a:avLst/>
          </a:prstGeom>
          <a:solidFill>
            <a:srgbClr val="95C11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sp>
        <p:nvSpPr>
          <p:cNvPr id="13" name="Rectangle 12">
            <a:extLst>
              <a:ext uri="{FF2B5EF4-FFF2-40B4-BE49-F238E27FC236}">
                <a16:creationId xmlns:a16="http://schemas.microsoft.com/office/drawing/2014/main" id="{076DC5F8-26D9-4409-9D7A-6D0C4A166E03}"/>
              </a:ext>
            </a:extLst>
          </p:cNvPr>
          <p:cNvSpPr/>
          <p:nvPr userDrawn="1"/>
        </p:nvSpPr>
        <p:spPr>
          <a:xfrm>
            <a:off x="9906000" y="6756400"/>
            <a:ext cx="2286000" cy="101600"/>
          </a:xfrm>
          <a:prstGeom prst="rect">
            <a:avLst/>
          </a:prstGeom>
          <a:solidFill>
            <a:srgbClr val="AD9F99"/>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pic>
        <p:nvPicPr>
          <p:cNvPr id="14" name="Picture 3">
            <a:extLst>
              <a:ext uri="{FF2B5EF4-FFF2-40B4-BE49-F238E27FC236}">
                <a16:creationId xmlns:a16="http://schemas.microsoft.com/office/drawing/2014/main" id="{35871284-3DD5-48F5-9C3D-8EC6615C696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95190" y="6350938"/>
            <a:ext cx="1136795" cy="405462"/>
          </a:xfrm>
          <a:prstGeom prst="rect">
            <a:avLst/>
          </a:prstGeom>
        </p:spPr>
      </p:pic>
    </p:spTree>
    <p:extLst>
      <p:ext uri="{BB962C8B-B14F-4D97-AF65-F5344CB8AC3E}">
        <p14:creationId xmlns:p14="http://schemas.microsoft.com/office/powerpoint/2010/main" val="130280202"/>
      </p:ext>
    </p:extLst>
  </p:cSld>
  <p:clrMapOvr>
    <a:masterClrMapping/>
  </p:clrMapOvr>
  <p:extLst>
    <p:ext uri="{DCECCB84-F9BA-43D5-87BE-67443E8EF086}">
      <p15:sldGuideLst xmlns:p15="http://schemas.microsoft.com/office/powerpoint/2012/main">
        <p15:guide id="1" pos="4063">
          <p15:clr>
            <a:srgbClr val="FBAE40"/>
          </p15:clr>
        </p15:guide>
        <p15:guide id="2" orient="horz" pos="324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ZoneTexte 5"/>
          <p:cNvSpPr txBox="1"/>
          <p:nvPr userDrawn="1"/>
        </p:nvSpPr>
        <p:spPr>
          <a:xfrm>
            <a:off x="936979" y="1256400"/>
            <a:ext cx="10600012" cy="4680000"/>
          </a:xfrm>
          <a:prstGeom prst="rect">
            <a:avLst/>
          </a:prstGeom>
          <a:noFill/>
        </p:spPr>
        <p:txBody>
          <a:bodyPr wrap="square" rtlCol="0" anchor="t">
            <a:noAutofit/>
          </a:bodyPr>
          <a:lstStyle/>
          <a:p>
            <a:pPr marL="342886" marR="0" indent="-342886" algn="l" defTabSz="457183" rtl="0" eaLnBrk="1" fontAlgn="auto" latinLnBrk="0" hangingPunct="1">
              <a:lnSpc>
                <a:spcPct val="200000"/>
              </a:lnSpc>
              <a:spcBef>
                <a:spcPts val="400"/>
              </a:spcBef>
              <a:spcAft>
                <a:spcPts val="0"/>
              </a:spcAft>
              <a:buClr>
                <a:schemeClr val="accent2"/>
              </a:buClr>
              <a:buSzPct val="110000"/>
              <a:buFont typeface="+mj-lt"/>
              <a:buAutoNum type="arabicPeriod"/>
              <a:tabLst/>
            </a:pPr>
            <a:r>
              <a:rPr lang="fr-FR" sz="1600" kern="1200" dirty="0">
                <a:solidFill>
                  <a:schemeClr val="tx2"/>
                </a:solidFill>
                <a:latin typeface="Arial" pitchFamily="34" charset="0"/>
                <a:ea typeface="+mn-ea"/>
                <a:cs typeface="Arial"/>
              </a:rPr>
              <a:t>Contexte et objectifs</a:t>
            </a:r>
          </a:p>
          <a:p>
            <a:pPr marL="342886" marR="0" indent="-342886" algn="l" defTabSz="457183" rtl="0" eaLnBrk="1" fontAlgn="auto" latinLnBrk="0" hangingPunct="1">
              <a:lnSpc>
                <a:spcPct val="200000"/>
              </a:lnSpc>
              <a:spcBef>
                <a:spcPts val="400"/>
              </a:spcBef>
              <a:spcAft>
                <a:spcPts val="0"/>
              </a:spcAft>
              <a:buClr>
                <a:schemeClr val="accent2"/>
              </a:buClr>
              <a:buSzPct val="110000"/>
              <a:buFont typeface="+mj-lt"/>
              <a:buAutoNum type="arabicPeriod"/>
              <a:tabLst/>
            </a:pPr>
            <a:r>
              <a:rPr lang="fr-FR" sz="1600" kern="1200" dirty="0">
                <a:solidFill>
                  <a:schemeClr val="tx2"/>
                </a:solidFill>
                <a:latin typeface="Arial" pitchFamily="34" charset="0"/>
                <a:ea typeface="+mn-ea"/>
                <a:cs typeface="Arial"/>
              </a:rPr>
              <a:t>Approche proposée</a:t>
            </a:r>
          </a:p>
          <a:p>
            <a:pPr marL="342886" marR="0" indent="-342886" algn="l" defTabSz="457183" rtl="0" eaLnBrk="1" fontAlgn="auto" latinLnBrk="0" hangingPunct="1">
              <a:lnSpc>
                <a:spcPct val="200000"/>
              </a:lnSpc>
              <a:spcBef>
                <a:spcPts val="400"/>
              </a:spcBef>
              <a:spcAft>
                <a:spcPts val="0"/>
              </a:spcAft>
              <a:buClr>
                <a:schemeClr val="accent2"/>
              </a:buClr>
              <a:buSzPct val="110000"/>
              <a:buFont typeface="+mj-lt"/>
              <a:buAutoNum type="arabicPeriod"/>
              <a:tabLst/>
            </a:pPr>
            <a:r>
              <a:rPr lang="fr-FR" sz="1600" kern="1200" dirty="0">
                <a:solidFill>
                  <a:schemeClr val="tx2"/>
                </a:solidFill>
                <a:latin typeface="Arial" pitchFamily="34" charset="0"/>
                <a:ea typeface="+mn-ea"/>
                <a:cs typeface="Arial"/>
              </a:rPr>
              <a:t>Equipe et calendrier de travail</a:t>
            </a:r>
          </a:p>
          <a:p>
            <a:pPr marL="342886" marR="0" indent="-342886" algn="l" defTabSz="457183" rtl="0" eaLnBrk="1" fontAlgn="auto" latinLnBrk="0" hangingPunct="1">
              <a:lnSpc>
                <a:spcPct val="200000"/>
              </a:lnSpc>
              <a:spcBef>
                <a:spcPts val="400"/>
              </a:spcBef>
              <a:spcAft>
                <a:spcPts val="0"/>
              </a:spcAft>
              <a:buClr>
                <a:schemeClr val="accent2"/>
              </a:buClr>
              <a:buSzPct val="110000"/>
              <a:buFont typeface="+mj-lt"/>
              <a:buAutoNum type="arabicPeriod"/>
              <a:tabLst/>
            </a:pPr>
            <a:r>
              <a:rPr lang="fr-FR" sz="1600" kern="1200" dirty="0">
                <a:solidFill>
                  <a:schemeClr val="tx2"/>
                </a:solidFill>
                <a:latin typeface="Arial" pitchFamily="34" charset="0"/>
                <a:ea typeface="+mn-ea"/>
                <a:cs typeface="Arial"/>
              </a:rPr>
              <a:t>Conditions financières</a:t>
            </a:r>
          </a:p>
          <a:p>
            <a:pPr marL="342886" marR="0" indent="-342886" algn="l" defTabSz="457183" rtl="0" eaLnBrk="1" fontAlgn="auto" latinLnBrk="0" hangingPunct="1">
              <a:lnSpc>
                <a:spcPct val="200000"/>
              </a:lnSpc>
              <a:spcBef>
                <a:spcPts val="400"/>
              </a:spcBef>
              <a:spcAft>
                <a:spcPts val="0"/>
              </a:spcAft>
              <a:buClr>
                <a:schemeClr val="accent2"/>
              </a:buClr>
              <a:buSzPct val="110000"/>
              <a:buFont typeface="+mj-lt"/>
              <a:buAutoNum type="arabicPeriod"/>
              <a:tabLst/>
            </a:pPr>
            <a:r>
              <a:rPr lang="fr-FR" sz="1600" kern="1200" dirty="0">
                <a:solidFill>
                  <a:schemeClr val="tx2"/>
                </a:solidFill>
                <a:latin typeface="Arial" pitchFamily="34" charset="0"/>
                <a:ea typeface="+mn-ea"/>
                <a:cs typeface="Arial"/>
              </a:rPr>
              <a:t>Pourquoi </a:t>
            </a:r>
            <a:r>
              <a:rPr lang="fr-FR" sz="1600" kern="1200" dirty="0" err="1">
                <a:solidFill>
                  <a:schemeClr val="tx2"/>
                </a:solidFill>
                <a:latin typeface="Arial" pitchFamily="34" charset="0"/>
                <a:ea typeface="+mn-ea"/>
                <a:cs typeface="Arial"/>
              </a:rPr>
              <a:t>Mews</a:t>
            </a:r>
            <a:r>
              <a:rPr lang="fr-FR" sz="1600" kern="1200" dirty="0">
                <a:solidFill>
                  <a:schemeClr val="tx2"/>
                </a:solidFill>
                <a:latin typeface="Arial" pitchFamily="34" charset="0"/>
                <a:ea typeface="+mn-ea"/>
                <a:cs typeface="Arial"/>
              </a:rPr>
              <a:t> </a:t>
            </a:r>
            <a:r>
              <a:rPr lang="fr-FR" sz="1600" kern="1200" dirty="0" err="1">
                <a:solidFill>
                  <a:schemeClr val="tx2"/>
                </a:solidFill>
                <a:latin typeface="Arial" pitchFamily="34" charset="0"/>
                <a:ea typeface="+mn-ea"/>
                <a:cs typeface="Arial"/>
              </a:rPr>
              <a:t>Partners</a:t>
            </a:r>
            <a:r>
              <a:rPr lang="fr-FR" sz="1600" kern="1200" dirty="0">
                <a:solidFill>
                  <a:schemeClr val="tx2"/>
                </a:solidFill>
                <a:latin typeface="Arial" pitchFamily="34" charset="0"/>
                <a:ea typeface="+mn-ea"/>
                <a:cs typeface="Arial"/>
              </a:rPr>
              <a:t> ?</a:t>
            </a:r>
          </a:p>
          <a:p>
            <a:pPr marL="342886" marR="0" indent="-342886" algn="l" defTabSz="457183" rtl="0" eaLnBrk="1" fontAlgn="auto" latinLnBrk="0" hangingPunct="1">
              <a:lnSpc>
                <a:spcPct val="200000"/>
              </a:lnSpc>
              <a:spcBef>
                <a:spcPts val="400"/>
              </a:spcBef>
              <a:spcAft>
                <a:spcPts val="0"/>
              </a:spcAft>
              <a:buClr>
                <a:schemeClr val="accent2"/>
              </a:buClr>
              <a:buSzPct val="110000"/>
              <a:buFont typeface="+mj-lt"/>
              <a:buAutoNum type="arabicPeriod"/>
              <a:tabLst/>
            </a:pPr>
            <a:r>
              <a:rPr lang="fr-FR" sz="1600" kern="1200" dirty="0">
                <a:solidFill>
                  <a:schemeClr val="tx2"/>
                </a:solidFill>
                <a:latin typeface="Arial" pitchFamily="34" charset="0"/>
                <a:ea typeface="+mn-ea"/>
                <a:cs typeface="Arial"/>
              </a:rPr>
              <a:t>Annexes</a:t>
            </a:r>
            <a:endParaRPr lang="fr-FR" sz="1600" kern="1200" dirty="0">
              <a:solidFill>
                <a:schemeClr val="tx2"/>
              </a:solidFill>
              <a:latin typeface="Arial"/>
              <a:ea typeface="+mn-ea"/>
              <a:cs typeface="Arial"/>
            </a:endParaRPr>
          </a:p>
        </p:txBody>
      </p:sp>
      <p:sp>
        <p:nvSpPr>
          <p:cNvPr id="5" name="Espace réservé du titre 2"/>
          <p:cNvSpPr txBox="1">
            <a:spLocks/>
          </p:cNvSpPr>
          <p:nvPr userDrawn="1"/>
        </p:nvSpPr>
        <p:spPr>
          <a:xfrm>
            <a:off x="936979" y="239014"/>
            <a:ext cx="9190575" cy="500400"/>
          </a:xfrm>
          <a:prstGeom prst="rect">
            <a:avLst/>
          </a:prstGeom>
        </p:spPr>
        <p:txBody>
          <a:bodyPr lIns="36000" tIns="0" rIns="0" bIns="0" anchor="ctr" anchorCtr="0"/>
          <a:lstStyle>
            <a:lvl1pPr algn="l" defTabSz="457200" rtl="0" eaLnBrk="1" latinLnBrk="0" hangingPunct="1">
              <a:spcBef>
                <a:spcPct val="0"/>
              </a:spcBef>
              <a:buNone/>
              <a:defRPr lang="fr-FR" sz="1600" b="1" kern="1200">
                <a:solidFill>
                  <a:srgbClr val="676767"/>
                </a:solidFill>
                <a:latin typeface="Arial"/>
                <a:ea typeface="+mj-ea"/>
                <a:cs typeface="Arial"/>
              </a:defRPr>
            </a:lvl1pPr>
          </a:lstStyle>
          <a:p>
            <a:r>
              <a:rPr lang="fr-FR" sz="1600" dirty="0"/>
              <a:t>Agenda</a:t>
            </a:r>
          </a:p>
        </p:txBody>
      </p:sp>
    </p:spTree>
    <p:extLst>
      <p:ext uri="{BB962C8B-B14F-4D97-AF65-F5344CB8AC3E}">
        <p14:creationId xmlns:p14="http://schemas.microsoft.com/office/powerpoint/2010/main" val="553135139"/>
      </p:ext>
    </p:extLst>
  </p:cSld>
  <p:clrMapOvr>
    <a:masterClrMapping/>
  </p:clrMapOvr>
  <p:extLst>
    <p:ext uri="{DCECCB84-F9BA-43D5-87BE-67443E8EF086}">
      <p15:sldGuideLst xmlns:p15="http://schemas.microsoft.com/office/powerpoint/2012/main">
        <p15:guide id="1" pos="96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pSp>
        <p:nvGrpSpPr>
          <p:cNvPr id="5" name="Groupe 4"/>
          <p:cNvGrpSpPr/>
          <p:nvPr userDrawn="1"/>
        </p:nvGrpSpPr>
        <p:grpSpPr>
          <a:xfrm>
            <a:off x="1165089" y="3534324"/>
            <a:ext cx="10026811" cy="594166"/>
            <a:chOff x="1272274" y="2808107"/>
            <a:chExt cx="7479175" cy="594166"/>
          </a:xfrm>
        </p:grpSpPr>
        <p:sp>
          <p:nvSpPr>
            <p:cNvPr id="6" name="object 3"/>
            <p:cNvSpPr/>
            <p:nvPr/>
          </p:nvSpPr>
          <p:spPr>
            <a:xfrm>
              <a:off x="1272274" y="2808107"/>
              <a:ext cx="7479175" cy="45719"/>
            </a:xfrm>
            <a:custGeom>
              <a:avLst/>
              <a:gdLst/>
              <a:ahLst/>
              <a:cxnLst/>
              <a:rect l="l" t="t" r="r" b="b"/>
              <a:pathLst>
                <a:path w="7152640">
                  <a:moveTo>
                    <a:pt x="7152398" y="0"/>
                  </a:moveTo>
                  <a:lnTo>
                    <a:pt x="0" y="0"/>
                  </a:lnTo>
                </a:path>
              </a:pathLst>
            </a:custGeom>
            <a:ln w="38100" cap="rnd">
              <a:solidFill>
                <a:schemeClr val="accent3">
                  <a:lumMod val="40000"/>
                  <a:lumOff val="60000"/>
                </a:schemeClr>
              </a:solidFill>
            </a:ln>
          </p:spPr>
          <p:txBody>
            <a:bodyPr wrap="square" lIns="0" tIns="0" rIns="0" bIns="0" rtlCol="0"/>
            <a:lstStyle/>
            <a:p>
              <a:endParaRPr sz="1800"/>
            </a:p>
          </p:txBody>
        </p:sp>
        <p:sp>
          <p:nvSpPr>
            <p:cNvPr id="7" name="object 3"/>
            <p:cNvSpPr/>
            <p:nvPr/>
          </p:nvSpPr>
          <p:spPr>
            <a:xfrm>
              <a:off x="1272274" y="3356554"/>
              <a:ext cx="7479175" cy="45719"/>
            </a:xfrm>
            <a:custGeom>
              <a:avLst/>
              <a:gdLst/>
              <a:ahLst/>
              <a:cxnLst/>
              <a:rect l="l" t="t" r="r" b="b"/>
              <a:pathLst>
                <a:path w="7152640">
                  <a:moveTo>
                    <a:pt x="7152398" y="0"/>
                  </a:moveTo>
                  <a:lnTo>
                    <a:pt x="0" y="0"/>
                  </a:lnTo>
                </a:path>
              </a:pathLst>
            </a:custGeom>
            <a:ln w="38100" cap="rnd">
              <a:solidFill>
                <a:schemeClr val="accent3">
                  <a:lumMod val="40000"/>
                  <a:lumOff val="60000"/>
                </a:schemeClr>
              </a:solidFill>
            </a:ln>
          </p:spPr>
          <p:txBody>
            <a:bodyPr wrap="square" lIns="0" tIns="0" rIns="0" bIns="0" rtlCol="0"/>
            <a:lstStyle/>
            <a:p>
              <a:endParaRPr sz="1800"/>
            </a:p>
          </p:txBody>
        </p:sp>
      </p:grpSp>
      <p:sp>
        <p:nvSpPr>
          <p:cNvPr id="3" name="Espace réservé du texte 2"/>
          <p:cNvSpPr>
            <a:spLocks noGrp="1"/>
          </p:cNvSpPr>
          <p:nvPr>
            <p:ph type="body" sz="quarter" idx="10"/>
          </p:nvPr>
        </p:nvSpPr>
        <p:spPr>
          <a:xfrm>
            <a:off x="982133" y="3534325"/>
            <a:ext cx="10593592" cy="548447"/>
          </a:xfrm>
          <a:prstGeom prst="rect">
            <a:avLst/>
          </a:prstGeom>
        </p:spPr>
        <p:txBody>
          <a:bodyPr wrap="none" tIns="0" anchor="ctr" anchorCtr="0"/>
          <a:lstStyle>
            <a:lvl1pPr marL="342886" marR="0" indent="-342886" algn="l" defTabSz="457183" rtl="0" eaLnBrk="1" fontAlgn="auto" latinLnBrk="0" hangingPunct="1">
              <a:lnSpc>
                <a:spcPct val="100000"/>
              </a:lnSpc>
              <a:spcBef>
                <a:spcPct val="20000"/>
              </a:spcBef>
              <a:spcAft>
                <a:spcPts val="0"/>
              </a:spcAft>
              <a:buClr>
                <a:schemeClr val="accent2"/>
              </a:buClr>
              <a:buSzPct val="110000"/>
              <a:buFont typeface="Arial" panose="020B0604020202020204" pitchFamily="34" charset="0"/>
              <a:buChar char="●"/>
              <a:tabLst/>
              <a:defRPr lang="fr-FR" sz="1600" kern="1200" dirty="0">
                <a:solidFill>
                  <a:srgbClr val="676767"/>
                </a:solidFill>
                <a:latin typeface="Arial"/>
                <a:ea typeface="+mn-ea"/>
                <a:cs typeface="Arial"/>
              </a:defRPr>
            </a:lvl1pPr>
          </a:lstStyle>
          <a:p>
            <a:pPr lvl="0"/>
            <a:r>
              <a:rPr lang="fr-FR" dirty="0"/>
              <a:t>Modifiez les styles du texte du masque</a:t>
            </a:r>
          </a:p>
        </p:txBody>
      </p:sp>
      <p:sp>
        <p:nvSpPr>
          <p:cNvPr id="8" name="Espace réservé du titre 2">
            <a:extLst>
              <a:ext uri="{FF2B5EF4-FFF2-40B4-BE49-F238E27FC236}">
                <a16:creationId xmlns:a16="http://schemas.microsoft.com/office/drawing/2014/main" id="{DF515016-0DCA-45FC-A30D-66A76F83451B}"/>
              </a:ext>
            </a:extLst>
          </p:cNvPr>
          <p:cNvSpPr>
            <a:spLocks noGrp="1"/>
          </p:cNvSpPr>
          <p:nvPr>
            <p:ph type="title"/>
          </p:nvPr>
        </p:nvSpPr>
        <p:spPr>
          <a:xfrm>
            <a:off x="955026" y="221781"/>
            <a:ext cx="10281948" cy="684000"/>
          </a:xfrm>
          <a:prstGeom prst="rect">
            <a:avLst/>
          </a:prstGeom>
        </p:spPr>
        <p:txBody>
          <a:bodyPr lIns="36000" tIns="0" rIns="0" bIns="0" anchor="ctr" anchorCtr="0"/>
          <a:lstStyle/>
          <a:p>
            <a:pPr marL="0" lvl="0"/>
            <a:r>
              <a:rPr lang="fr-FR" dirty="0"/>
              <a:t>Modifiez le style du titre</a:t>
            </a:r>
            <a:endParaRPr lang="en-US" dirty="0"/>
          </a:p>
        </p:txBody>
      </p:sp>
    </p:spTree>
    <p:extLst>
      <p:ext uri="{BB962C8B-B14F-4D97-AF65-F5344CB8AC3E}">
        <p14:creationId xmlns:p14="http://schemas.microsoft.com/office/powerpoint/2010/main" val="137493187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2B99ED-43B1-CC4E-A646-F3D02EB32D2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A301DDC-0C30-5748-A7FF-A787AF331199}"/>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CEEC5C8B-723D-E642-B49B-F930B309447D}"/>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966779E3-6BB8-6A41-B92D-6B424AEC83B6}"/>
              </a:ext>
            </a:extLst>
          </p:cNvPr>
          <p:cNvSpPr>
            <a:spLocks noGrp="1"/>
          </p:cNvSpPr>
          <p:nvPr>
            <p:ph type="dt" sz="half" idx="10"/>
          </p:nvPr>
        </p:nvSpPr>
        <p:spPr/>
        <p:txBody>
          <a:bodyPr/>
          <a:lstStyle/>
          <a:p>
            <a:fld id="{219C66F6-F257-0741-A5C8-9C974F83DFA0}" type="datetimeFigureOut">
              <a:rPr lang="fr-FR" smtClean="0"/>
              <a:t>20/10/2023</a:t>
            </a:fld>
            <a:endParaRPr lang="fr-FR"/>
          </a:p>
        </p:txBody>
      </p:sp>
      <p:sp>
        <p:nvSpPr>
          <p:cNvPr id="6" name="Espace réservé du pied de page 5">
            <a:extLst>
              <a:ext uri="{FF2B5EF4-FFF2-40B4-BE49-F238E27FC236}">
                <a16:creationId xmlns:a16="http://schemas.microsoft.com/office/drawing/2014/main" id="{E1D61B25-C467-A142-954B-9C9C4A14120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5AF4B60-E7A5-7745-B7B5-E7DA2CF260F3}"/>
              </a:ext>
            </a:extLst>
          </p:cNvPr>
          <p:cNvSpPr>
            <a:spLocks noGrp="1"/>
          </p:cNvSpPr>
          <p:nvPr>
            <p:ph type="sldNum" sz="quarter" idx="12"/>
          </p:nvPr>
        </p:nvSpPr>
        <p:spPr/>
        <p:txBody>
          <a:bodyPr/>
          <a:lstStyle/>
          <a:p>
            <a:fld id="{2D49CFE9-83A1-5B41-B9F0-B7EB13A5F685}" type="slidenum">
              <a:rPr lang="fr-FR" smtClean="0"/>
              <a:t>‹N°›</a:t>
            </a:fld>
            <a:endParaRPr lang="fr-FR"/>
          </a:p>
        </p:txBody>
      </p:sp>
    </p:spTree>
    <p:extLst>
      <p:ext uri="{BB962C8B-B14F-4D97-AF65-F5344CB8AC3E}">
        <p14:creationId xmlns:p14="http://schemas.microsoft.com/office/powerpoint/2010/main" val="19862330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hape Library">
    <p:spTree>
      <p:nvGrpSpPr>
        <p:cNvPr id="1" name=""/>
        <p:cNvGrpSpPr/>
        <p:nvPr/>
      </p:nvGrpSpPr>
      <p:grpSpPr>
        <a:xfrm>
          <a:off x="0" y="0"/>
          <a:ext cx="0" cy="0"/>
          <a:chOff x="0" y="0"/>
          <a:chExt cx="0" cy="0"/>
        </a:xfrm>
      </p:grpSpPr>
      <p:sp>
        <p:nvSpPr>
          <p:cNvPr id="4" name="object 3"/>
          <p:cNvSpPr/>
          <p:nvPr userDrawn="1"/>
        </p:nvSpPr>
        <p:spPr>
          <a:xfrm>
            <a:off x="1291797" y="3382962"/>
            <a:ext cx="10026182" cy="0"/>
          </a:xfrm>
          <a:custGeom>
            <a:avLst/>
            <a:gdLst/>
            <a:ahLst/>
            <a:cxnLst/>
            <a:rect l="l" t="t" r="r" b="b"/>
            <a:pathLst>
              <a:path w="8151495">
                <a:moveTo>
                  <a:pt x="8151012" y="0"/>
                </a:moveTo>
                <a:lnTo>
                  <a:pt x="0" y="0"/>
                </a:lnTo>
              </a:path>
            </a:pathLst>
          </a:custGeom>
          <a:ln w="56984" cap="rnd">
            <a:solidFill>
              <a:schemeClr val="accent2"/>
            </a:solidFill>
          </a:ln>
        </p:spPr>
        <p:txBody>
          <a:bodyPr wrap="square" lIns="0" tIns="0" rIns="0" bIns="0" rtlCol="0"/>
          <a:lstStyle/>
          <a:p>
            <a:endParaRPr sz="1800"/>
          </a:p>
        </p:txBody>
      </p:sp>
      <p:sp>
        <p:nvSpPr>
          <p:cNvPr id="5" name="object 6"/>
          <p:cNvSpPr/>
          <p:nvPr userDrawn="1"/>
        </p:nvSpPr>
        <p:spPr>
          <a:xfrm>
            <a:off x="3285165" y="4420756"/>
            <a:ext cx="605304" cy="0"/>
          </a:xfrm>
          <a:custGeom>
            <a:avLst/>
            <a:gdLst/>
            <a:ahLst/>
            <a:cxnLst/>
            <a:rect l="l" t="t" r="r" b="b"/>
            <a:pathLst>
              <a:path w="492125">
                <a:moveTo>
                  <a:pt x="492010" y="0"/>
                </a:moveTo>
                <a:lnTo>
                  <a:pt x="0" y="0"/>
                </a:lnTo>
              </a:path>
            </a:pathLst>
          </a:custGeom>
          <a:ln w="56984" cap="rnd">
            <a:solidFill>
              <a:schemeClr val="accent2"/>
            </a:solidFill>
          </a:ln>
        </p:spPr>
        <p:txBody>
          <a:bodyPr wrap="square" lIns="0" tIns="0" rIns="0" bIns="0" rtlCol="0"/>
          <a:lstStyle/>
          <a:p>
            <a:endParaRPr sz="1800"/>
          </a:p>
        </p:txBody>
      </p:sp>
      <p:grpSp>
        <p:nvGrpSpPr>
          <p:cNvPr id="6" name="Groupe 5"/>
          <p:cNvGrpSpPr/>
          <p:nvPr userDrawn="1"/>
        </p:nvGrpSpPr>
        <p:grpSpPr>
          <a:xfrm>
            <a:off x="1434386" y="1675717"/>
            <a:ext cx="9208090" cy="594166"/>
            <a:chOff x="1272274" y="2808107"/>
            <a:chExt cx="7479175" cy="594166"/>
          </a:xfrm>
        </p:grpSpPr>
        <p:sp>
          <p:nvSpPr>
            <p:cNvPr id="7" name="object 3"/>
            <p:cNvSpPr/>
            <p:nvPr/>
          </p:nvSpPr>
          <p:spPr>
            <a:xfrm>
              <a:off x="1272274" y="2808107"/>
              <a:ext cx="7479175" cy="45719"/>
            </a:xfrm>
            <a:custGeom>
              <a:avLst/>
              <a:gdLst/>
              <a:ahLst/>
              <a:cxnLst/>
              <a:rect l="l" t="t" r="r" b="b"/>
              <a:pathLst>
                <a:path w="7152640">
                  <a:moveTo>
                    <a:pt x="7152398" y="0"/>
                  </a:moveTo>
                  <a:lnTo>
                    <a:pt x="0" y="0"/>
                  </a:lnTo>
                </a:path>
              </a:pathLst>
            </a:custGeom>
            <a:ln w="38100" cap="rnd">
              <a:solidFill>
                <a:schemeClr val="tx2">
                  <a:lumMod val="40000"/>
                  <a:lumOff val="60000"/>
                </a:schemeClr>
              </a:solidFill>
            </a:ln>
          </p:spPr>
          <p:txBody>
            <a:bodyPr wrap="square" lIns="0" tIns="0" rIns="0" bIns="0" rtlCol="0"/>
            <a:lstStyle/>
            <a:p>
              <a:endParaRPr sz="1800"/>
            </a:p>
          </p:txBody>
        </p:sp>
        <p:sp>
          <p:nvSpPr>
            <p:cNvPr id="8" name="object 3"/>
            <p:cNvSpPr/>
            <p:nvPr/>
          </p:nvSpPr>
          <p:spPr>
            <a:xfrm>
              <a:off x="1272274" y="3356554"/>
              <a:ext cx="7479175" cy="45719"/>
            </a:xfrm>
            <a:custGeom>
              <a:avLst/>
              <a:gdLst/>
              <a:ahLst/>
              <a:cxnLst/>
              <a:rect l="l" t="t" r="r" b="b"/>
              <a:pathLst>
                <a:path w="7152640">
                  <a:moveTo>
                    <a:pt x="7152398" y="0"/>
                  </a:moveTo>
                  <a:lnTo>
                    <a:pt x="0" y="0"/>
                  </a:lnTo>
                </a:path>
              </a:pathLst>
            </a:custGeom>
            <a:ln w="38100" cap="rnd">
              <a:solidFill>
                <a:schemeClr val="tx2">
                  <a:lumMod val="40000"/>
                  <a:lumOff val="60000"/>
                </a:schemeClr>
              </a:solidFill>
            </a:ln>
          </p:spPr>
          <p:txBody>
            <a:bodyPr wrap="square" lIns="0" tIns="0" rIns="0" bIns="0" rtlCol="0"/>
            <a:lstStyle/>
            <a:p>
              <a:endParaRPr sz="1800"/>
            </a:p>
          </p:txBody>
        </p:sp>
      </p:grpSp>
      <p:sp>
        <p:nvSpPr>
          <p:cNvPr id="10" name="Freeform 6"/>
          <p:cNvSpPr>
            <a:spLocks/>
          </p:cNvSpPr>
          <p:nvPr userDrawn="1"/>
        </p:nvSpPr>
        <p:spPr bwMode="auto">
          <a:xfrm>
            <a:off x="4245447" y="3869184"/>
            <a:ext cx="1097719" cy="1253716"/>
          </a:xfrm>
          <a:custGeom>
            <a:avLst/>
            <a:gdLst>
              <a:gd name="T0" fmla="*/ 664 w 4052"/>
              <a:gd name="T1" fmla="*/ 3 h 4537"/>
              <a:gd name="T2" fmla="*/ 796 w 4052"/>
              <a:gd name="T3" fmla="*/ 25 h 4537"/>
              <a:gd name="T4" fmla="*/ 928 w 4052"/>
              <a:gd name="T5" fmla="*/ 73 h 4537"/>
              <a:gd name="T6" fmla="*/ 3677 w 4052"/>
              <a:gd name="T7" fmla="*/ 1673 h 4537"/>
              <a:gd name="T8" fmla="*/ 3781 w 4052"/>
              <a:gd name="T9" fmla="*/ 1745 h 4537"/>
              <a:gd name="T10" fmla="*/ 3868 w 4052"/>
              <a:gd name="T11" fmla="*/ 1829 h 4537"/>
              <a:gd name="T12" fmla="*/ 3947 w 4052"/>
              <a:gd name="T13" fmla="*/ 1916 h 4537"/>
              <a:gd name="T14" fmla="*/ 4007 w 4052"/>
              <a:gd name="T15" fmla="*/ 2023 h 4537"/>
              <a:gd name="T16" fmla="*/ 4044 w 4052"/>
              <a:gd name="T17" fmla="*/ 2144 h 4537"/>
              <a:gd name="T18" fmla="*/ 4052 w 4052"/>
              <a:gd name="T19" fmla="*/ 2269 h 4537"/>
              <a:gd name="T20" fmla="*/ 4044 w 4052"/>
              <a:gd name="T21" fmla="*/ 2393 h 4537"/>
              <a:gd name="T22" fmla="*/ 4007 w 4052"/>
              <a:gd name="T23" fmla="*/ 2514 h 4537"/>
              <a:gd name="T24" fmla="*/ 3947 w 4052"/>
              <a:gd name="T25" fmla="*/ 2621 h 4537"/>
              <a:gd name="T26" fmla="*/ 3868 w 4052"/>
              <a:gd name="T27" fmla="*/ 2708 h 4537"/>
              <a:gd name="T28" fmla="*/ 3781 w 4052"/>
              <a:gd name="T29" fmla="*/ 2792 h 4537"/>
              <a:gd name="T30" fmla="*/ 3677 w 4052"/>
              <a:gd name="T31" fmla="*/ 2863 h 4537"/>
              <a:gd name="T32" fmla="*/ 928 w 4052"/>
              <a:gd name="T33" fmla="*/ 4464 h 4537"/>
              <a:gd name="T34" fmla="*/ 796 w 4052"/>
              <a:gd name="T35" fmla="*/ 4512 h 4537"/>
              <a:gd name="T36" fmla="*/ 664 w 4052"/>
              <a:gd name="T37" fmla="*/ 4534 h 4537"/>
              <a:gd name="T38" fmla="*/ 533 w 4052"/>
              <a:gd name="T39" fmla="*/ 4533 h 4537"/>
              <a:gd name="T40" fmla="*/ 409 w 4052"/>
              <a:gd name="T41" fmla="*/ 4508 h 4537"/>
              <a:gd name="T42" fmla="*/ 294 w 4052"/>
              <a:gd name="T43" fmla="*/ 4460 h 4537"/>
              <a:gd name="T44" fmla="*/ 192 w 4052"/>
              <a:gd name="T45" fmla="*/ 4391 h 4537"/>
              <a:gd name="T46" fmla="*/ 108 w 4052"/>
              <a:gd name="T47" fmla="*/ 4299 h 4537"/>
              <a:gd name="T48" fmla="*/ 44 w 4052"/>
              <a:gd name="T49" fmla="*/ 4184 h 4537"/>
              <a:gd name="T50" fmla="*/ 7 w 4052"/>
              <a:gd name="T51" fmla="*/ 4056 h 4537"/>
              <a:gd name="T52" fmla="*/ 0 w 4052"/>
              <a:gd name="T53" fmla="*/ 3924 h 4537"/>
              <a:gd name="T54" fmla="*/ 23 w 4052"/>
              <a:gd name="T55" fmla="*/ 3791 h 4537"/>
              <a:gd name="T56" fmla="*/ 74 w 4052"/>
              <a:gd name="T57" fmla="*/ 3663 h 4537"/>
              <a:gd name="T58" fmla="*/ 150 w 4052"/>
              <a:gd name="T59" fmla="*/ 3543 h 4537"/>
              <a:gd name="T60" fmla="*/ 251 w 4052"/>
              <a:gd name="T61" fmla="*/ 3437 h 4537"/>
              <a:gd name="T62" fmla="*/ 375 w 4052"/>
              <a:gd name="T63" fmla="*/ 3349 h 4537"/>
              <a:gd name="T64" fmla="*/ 375 w 4052"/>
              <a:gd name="T65" fmla="*/ 1188 h 4537"/>
              <a:gd name="T66" fmla="*/ 251 w 4052"/>
              <a:gd name="T67" fmla="*/ 1100 h 4537"/>
              <a:gd name="T68" fmla="*/ 150 w 4052"/>
              <a:gd name="T69" fmla="*/ 994 h 4537"/>
              <a:gd name="T70" fmla="*/ 74 w 4052"/>
              <a:gd name="T71" fmla="*/ 874 h 4537"/>
              <a:gd name="T72" fmla="*/ 23 w 4052"/>
              <a:gd name="T73" fmla="*/ 746 h 4537"/>
              <a:gd name="T74" fmla="*/ 0 w 4052"/>
              <a:gd name="T75" fmla="*/ 613 h 4537"/>
              <a:gd name="T76" fmla="*/ 7 w 4052"/>
              <a:gd name="T77" fmla="*/ 481 h 4537"/>
              <a:gd name="T78" fmla="*/ 44 w 4052"/>
              <a:gd name="T79" fmla="*/ 353 h 4537"/>
              <a:gd name="T80" fmla="*/ 108 w 4052"/>
              <a:gd name="T81" fmla="*/ 238 h 4537"/>
              <a:gd name="T82" fmla="*/ 192 w 4052"/>
              <a:gd name="T83" fmla="*/ 146 h 4537"/>
              <a:gd name="T84" fmla="*/ 294 w 4052"/>
              <a:gd name="T85" fmla="*/ 77 h 4537"/>
              <a:gd name="T86" fmla="*/ 409 w 4052"/>
              <a:gd name="T87" fmla="*/ 29 h 4537"/>
              <a:gd name="T88" fmla="*/ 533 w 4052"/>
              <a:gd name="T89" fmla="*/ 4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52" h="4537">
                <a:moveTo>
                  <a:pt x="599" y="0"/>
                </a:moveTo>
                <a:lnTo>
                  <a:pt x="664" y="3"/>
                </a:lnTo>
                <a:lnTo>
                  <a:pt x="731" y="11"/>
                </a:lnTo>
                <a:lnTo>
                  <a:pt x="796" y="25"/>
                </a:lnTo>
                <a:lnTo>
                  <a:pt x="863" y="46"/>
                </a:lnTo>
                <a:lnTo>
                  <a:pt x="928" y="73"/>
                </a:lnTo>
                <a:lnTo>
                  <a:pt x="993" y="106"/>
                </a:lnTo>
                <a:lnTo>
                  <a:pt x="3677" y="1673"/>
                </a:lnTo>
                <a:lnTo>
                  <a:pt x="3730" y="1708"/>
                </a:lnTo>
                <a:lnTo>
                  <a:pt x="3781" y="1745"/>
                </a:lnTo>
                <a:lnTo>
                  <a:pt x="3827" y="1786"/>
                </a:lnTo>
                <a:lnTo>
                  <a:pt x="3868" y="1829"/>
                </a:lnTo>
                <a:lnTo>
                  <a:pt x="3910" y="1870"/>
                </a:lnTo>
                <a:lnTo>
                  <a:pt x="3947" y="1916"/>
                </a:lnTo>
                <a:lnTo>
                  <a:pt x="3978" y="1967"/>
                </a:lnTo>
                <a:lnTo>
                  <a:pt x="4007" y="2023"/>
                </a:lnTo>
                <a:lnTo>
                  <a:pt x="4029" y="2082"/>
                </a:lnTo>
                <a:lnTo>
                  <a:pt x="4044" y="2144"/>
                </a:lnTo>
                <a:lnTo>
                  <a:pt x="4051" y="2206"/>
                </a:lnTo>
                <a:lnTo>
                  <a:pt x="4052" y="2269"/>
                </a:lnTo>
                <a:lnTo>
                  <a:pt x="4051" y="2331"/>
                </a:lnTo>
                <a:lnTo>
                  <a:pt x="4044" y="2393"/>
                </a:lnTo>
                <a:lnTo>
                  <a:pt x="4029" y="2455"/>
                </a:lnTo>
                <a:lnTo>
                  <a:pt x="4007" y="2514"/>
                </a:lnTo>
                <a:lnTo>
                  <a:pt x="3978" y="2570"/>
                </a:lnTo>
                <a:lnTo>
                  <a:pt x="3947" y="2621"/>
                </a:lnTo>
                <a:lnTo>
                  <a:pt x="3910" y="2667"/>
                </a:lnTo>
                <a:lnTo>
                  <a:pt x="3868" y="2708"/>
                </a:lnTo>
                <a:lnTo>
                  <a:pt x="3827" y="2751"/>
                </a:lnTo>
                <a:lnTo>
                  <a:pt x="3781" y="2792"/>
                </a:lnTo>
                <a:lnTo>
                  <a:pt x="3730" y="2829"/>
                </a:lnTo>
                <a:lnTo>
                  <a:pt x="3677" y="2863"/>
                </a:lnTo>
                <a:lnTo>
                  <a:pt x="993" y="4431"/>
                </a:lnTo>
                <a:lnTo>
                  <a:pt x="928" y="4464"/>
                </a:lnTo>
                <a:lnTo>
                  <a:pt x="863" y="4492"/>
                </a:lnTo>
                <a:lnTo>
                  <a:pt x="796" y="4512"/>
                </a:lnTo>
                <a:lnTo>
                  <a:pt x="731" y="4526"/>
                </a:lnTo>
                <a:lnTo>
                  <a:pt x="664" y="4534"/>
                </a:lnTo>
                <a:lnTo>
                  <a:pt x="599" y="4537"/>
                </a:lnTo>
                <a:lnTo>
                  <a:pt x="533" y="4533"/>
                </a:lnTo>
                <a:lnTo>
                  <a:pt x="470" y="4523"/>
                </a:lnTo>
                <a:lnTo>
                  <a:pt x="409" y="4508"/>
                </a:lnTo>
                <a:lnTo>
                  <a:pt x="350" y="4487"/>
                </a:lnTo>
                <a:lnTo>
                  <a:pt x="294" y="4460"/>
                </a:lnTo>
                <a:lnTo>
                  <a:pt x="241" y="4428"/>
                </a:lnTo>
                <a:lnTo>
                  <a:pt x="192" y="4391"/>
                </a:lnTo>
                <a:lnTo>
                  <a:pt x="147" y="4347"/>
                </a:lnTo>
                <a:lnTo>
                  <a:pt x="108" y="4299"/>
                </a:lnTo>
                <a:lnTo>
                  <a:pt x="74" y="4246"/>
                </a:lnTo>
                <a:lnTo>
                  <a:pt x="44" y="4184"/>
                </a:lnTo>
                <a:lnTo>
                  <a:pt x="20" y="4121"/>
                </a:lnTo>
                <a:lnTo>
                  <a:pt x="7" y="4056"/>
                </a:lnTo>
                <a:lnTo>
                  <a:pt x="0" y="3991"/>
                </a:lnTo>
                <a:lnTo>
                  <a:pt x="0" y="3924"/>
                </a:lnTo>
                <a:lnTo>
                  <a:pt x="8" y="3858"/>
                </a:lnTo>
                <a:lnTo>
                  <a:pt x="23" y="3791"/>
                </a:lnTo>
                <a:lnTo>
                  <a:pt x="45" y="3727"/>
                </a:lnTo>
                <a:lnTo>
                  <a:pt x="74" y="3663"/>
                </a:lnTo>
                <a:lnTo>
                  <a:pt x="109" y="3603"/>
                </a:lnTo>
                <a:lnTo>
                  <a:pt x="150" y="3543"/>
                </a:lnTo>
                <a:lnTo>
                  <a:pt x="198" y="3488"/>
                </a:lnTo>
                <a:lnTo>
                  <a:pt x="251" y="3437"/>
                </a:lnTo>
                <a:lnTo>
                  <a:pt x="309" y="3390"/>
                </a:lnTo>
                <a:lnTo>
                  <a:pt x="375" y="3349"/>
                </a:lnTo>
                <a:lnTo>
                  <a:pt x="2225" y="2269"/>
                </a:lnTo>
                <a:lnTo>
                  <a:pt x="375" y="1188"/>
                </a:lnTo>
                <a:lnTo>
                  <a:pt x="309" y="1147"/>
                </a:lnTo>
                <a:lnTo>
                  <a:pt x="251" y="1100"/>
                </a:lnTo>
                <a:lnTo>
                  <a:pt x="198" y="1047"/>
                </a:lnTo>
                <a:lnTo>
                  <a:pt x="150" y="994"/>
                </a:lnTo>
                <a:lnTo>
                  <a:pt x="109" y="934"/>
                </a:lnTo>
                <a:lnTo>
                  <a:pt x="74" y="874"/>
                </a:lnTo>
                <a:lnTo>
                  <a:pt x="45" y="810"/>
                </a:lnTo>
                <a:lnTo>
                  <a:pt x="23" y="746"/>
                </a:lnTo>
                <a:lnTo>
                  <a:pt x="8" y="679"/>
                </a:lnTo>
                <a:lnTo>
                  <a:pt x="0" y="613"/>
                </a:lnTo>
                <a:lnTo>
                  <a:pt x="0" y="546"/>
                </a:lnTo>
                <a:lnTo>
                  <a:pt x="7" y="481"/>
                </a:lnTo>
                <a:lnTo>
                  <a:pt x="20" y="416"/>
                </a:lnTo>
                <a:lnTo>
                  <a:pt x="44" y="353"/>
                </a:lnTo>
                <a:lnTo>
                  <a:pt x="74" y="291"/>
                </a:lnTo>
                <a:lnTo>
                  <a:pt x="108" y="238"/>
                </a:lnTo>
                <a:lnTo>
                  <a:pt x="147" y="190"/>
                </a:lnTo>
                <a:lnTo>
                  <a:pt x="192" y="146"/>
                </a:lnTo>
                <a:lnTo>
                  <a:pt x="241" y="109"/>
                </a:lnTo>
                <a:lnTo>
                  <a:pt x="294" y="77"/>
                </a:lnTo>
                <a:lnTo>
                  <a:pt x="350" y="50"/>
                </a:lnTo>
                <a:lnTo>
                  <a:pt x="409" y="29"/>
                </a:lnTo>
                <a:lnTo>
                  <a:pt x="470" y="14"/>
                </a:lnTo>
                <a:lnTo>
                  <a:pt x="533" y="4"/>
                </a:lnTo>
                <a:lnTo>
                  <a:pt x="599"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Tree>
    <p:extLst>
      <p:ext uri="{BB962C8B-B14F-4D97-AF65-F5344CB8AC3E}">
        <p14:creationId xmlns:p14="http://schemas.microsoft.com/office/powerpoint/2010/main" val="28923153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p:cNvSpPr>
            <a:spLocks noGrp="1"/>
          </p:cNvSpPr>
          <p:nvPr>
            <p:ph idx="1"/>
          </p:nvPr>
        </p:nvSpPr>
        <p:spPr/>
        <p:txBody>
          <a:bodyPr rtlCol="0"/>
          <a:lstStyle>
            <a:lvl1pPr marL="0" indent="0">
              <a:buNone/>
              <a:defRPr/>
            </a:lvl1pPr>
          </a:lstStyle>
          <a:p>
            <a:pPr lvl="0" rtl="0"/>
            <a:endParaRPr lang="fr-FR" noProof="0" dirty="0"/>
          </a:p>
        </p:txBody>
      </p:sp>
      <p:sp>
        <p:nvSpPr>
          <p:cNvPr id="6" name="Espace réservé du numéro de diapositive 5"/>
          <p:cNvSpPr>
            <a:spLocks noGrp="1"/>
          </p:cNvSpPr>
          <p:nvPr>
            <p:ph type="sldNum" sz="quarter" idx="12"/>
          </p:nvPr>
        </p:nvSpPr>
        <p:spPr/>
        <p:txBody>
          <a:bodyPr rtlCol="0"/>
          <a:lstStyle/>
          <a:p>
            <a:pPr rtl="0"/>
            <a:fld id="{9CD8D479-8942-46E8-A226-A4E01F7A105C}" type="slidenum">
              <a:rPr lang="fr-FR" noProof="0" smtClean="0"/>
              <a:t>‹N°›</a:t>
            </a:fld>
            <a:endParaRPr lang="fr-FR" noProof="0" dirty="0"/>
          </a:p>
        </p:txBody>
      </p:sp>
      <p:sp>
        <p:nvSpPr>
          <p:cNvPr id="4" name="Espace réservé de la date 3"/>
          <p:cNvSpPr>
            <a:spLocks noGrp="1"/>
          </p:cNvSpPr>
          <p:nvPr>
            <p:ph type="dt" sz="half" idx="10"/>
          </p:nvPr>
        </p:nvSpPr>
        <p:spPr/>
        <p:txBody>
          <a:bodyPr rtlCol="0"/>
          <a:lstStyle>
            <a:lvl1pPr>
              <a:defRPr/>
            </a:lvl1pPr>
          </a:lstStyle>
          <a:p>
            <a:endParaRPr lang="fr-FR" dirty="0"/>
          </a:p>
        </p:txBody>
      </p:sp>
      <p:sp>
        <p:nvSpPr>
          <p:cNvPr id="5" name="Espace réservé du pied de page 4"/>
          <p:cNvSpPr>
            <a:spLocks noGrp="1"/>
          </p:cNvSpPr>
          <p:nvPr>
            <p:ph type="ftr" sz="quarter" idx="11"/>
          </p:nvPr>
        </p:nvSpPr>
        <p:spPr/>
        <p:txBody>
          <a:bodyPr rtlCol="0"/>
          <a:lstStyle>
            <a:lvl1pPr>
              <a:defRPr/>
            </a:lvl1pPr>
          </a:lstStyle>
          <a:p>
            <a:pPr rtl="0"/>
            <a:endParaRPr lang="fr-FR" noProof="0" dirty="0"/>
          </a:p>
        </p:txBody>
      </p:sp>
    </p:spTree>
    <p:extLst>
      <p:ext uri="{BB962C8B-B14F-4D97-AF65-F5344CB8AC3E}">
        <p14:creationId xmlns:p14="http://schemas.microsoft.com/office/powerpoint/2010/main" val="86587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29BAB8-FAF8-BB47-A708-0215E1669F1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F26AE84-66A2-4849-9F49-B61F4FB4CD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ED726D2D-8210-F745-BBD9-606DF57B0953}"/>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78A728A8-DE29-F445-9605-52DDD40EAA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32D83774-289F-C84E-B382-F0534E8EF339}"/>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AA80F8F8-6DA6-2E49-ACF2-5FAE04D5CD1E}"/>
              </a:ext>
            </a:extLst>
          </p:cNvPr>
          <p:cNvSpPr>
            <a:spLocks noGrp="1"/>
          </p:cNvSpPr>
          <p:nvPr>
            <p:ph type="dt" sz="half" idx="10"/>
          </p:nvPr>
        </p:nvSpPr>
        <p:spPr/>
        <p:txBody>
          <a:bodyPr/>
          <a:lstStyle/>
          <a:p>
            <a:fld id="{219C66F6-F257-0741-A5C8-9C974F83DFA0}" type="datetimeFigureOut">
              <a:rPr lang="fr-FR" smtClean="0"/>
              <a:t>20/10/2023</a:t>
            </a:fld>
            <a:endParaRPr lang="fr-FR"/>
          </a:p>
        </p:txBody>
      </p:sp>
      <p:sp>
        <p:nvSpPr>
          <p:cNvPr id="8" name="Espace réservé du pied de page 7">
            <a:extLst>
              <a:ext uri="{FF2B5EF4-FFF2-40B4-BE49-F238E27FC236}">
                <a16:creationId xmlns:a16="http://schemas.microsoft.com/office/drawing/2014/main" id="{5E4D66C2-12BC-6846-B2F4-751E401B8B5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1BEC794-BDBE-3548-B48A-74C771CD6544}"/>
              </a:ext>
            </a:extLst>
          </p:cNvPr>
          <p:cNvSpPr>
            <a:spLocks noGrp="1"/>
          </p:cNvSpPr>
          <p:nvPr>
            <p:ph type="sldNum" sz="quarter" idx="12"/>
          </p:nvPr>
        </p:nvSpPr>
        <p:spPr/>
        <p:txBody>
          <a:bodyPr/>
          <a:lstStyle/>
          <a:p>
            <a:fld id="{2D49CFE9-83A1-5B41-B9F0-B7EB13A5F685}" type="slidenum">
              <a:rPr lang="fr-FR" smtClean="0"/>
              <a:t>‹N°›</a:t>
            </a:fld>
            <a:endParaRPr lang="fr-FR"/>
          </a:p>
        </p:txBody>
      </p:sp>
    </p:spTree>
    <p:extLst>
      <p:ext uri="{BB962C8B-B14F-4D97-AF65-F5344CB8AC3E}">
        <p14:creationId xmlns:p14="http://schemas.microsoft.com/office/powerpoint/2010/main" val="130435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D3B94B-2E26-B14B-B7B0-53CE9620237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77D82A3-2CEF-7140-B79C-70916A480CF1}"/>
              </a:ext>
            </a:extLst>
          </p:cNvPr>
          <p:cNvSpPr>
            <a:spLocks noGrp="1"/>
          </p:cNvSpPr>
          <p:nvPr>
            <p:ph type="dt" sz="half" idx="10"/>
          </p:nvPr>
        </p:nvSpPr>
        <p:spPr/>
        <p:txBody>
          <a:bodyPr/>
          <a:lstStyle/>
          <a:p>
            <a:fld id="{219C66F6-F257-0741-A5C8-9C974F83DFA0}" type="datetimeFigureOut">
              <a:rPr lang="fr-FR" smtClean="0"/>
              <a:t>20/10/2023</a:t>
            </a:fld>
            <a:endParaRPr lang="fr-FR"/>
          </a:p>
        </p:txBody>
      </p:sp>
      <p:sp>
        <p:nvSpPr>
          <p:cNvPr id="4" name="Espace réservé du pied de page 3">
            <a:extLst>
              <a:ext uri="{FF2B5EF4-FFF2-40B4-BE49-F238E27FC236}">
                <a16:creationId xmlns:a16="http://schemas.microsoft.com/office/drawing/2014/main" id="{AAE73155-47ED-5B44-89FB-1F28C2858EF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5312CBA-6926-9E4B-98D0-9E0AFCC0D1FB}"/>
              </a:ext>
            </a:extLst>
          </p:cNvPr>
          <p:cNvSpPr>
            <a:spLocks noGrp="1"/>
          </p:cNvSpPr>
          <p:nvPr>
            <p:ph type="sldNum" sz="quarter" idx="12"/>
          </p:nvPr>
        </p:nvSpPr>
        <p:spPr/>
        <p:txBody>
          <a:bodyPr/>
          <a:lstStyle/>
          <a:p>
            <a:fld id="{2D49CFE9-83A1-5B41-B9F0-B7EB13A5F685}" type="slidenum">
              <a:rPr lang="fr-FR" smtClean="0"/>
              <a:t>‹N°›</a:t>
            </a:fld>
            <a:endParaRPr lang="fr-FR"/>
          </a:p>
        </p:txBody>
      </p:sp>
    </p:spTree>
    <p:extLst>
      <p:ext uri="{BB962C8B-B14F-4D97-AF65-F5344CB8AC3E}">
        <p14:creationId xmlns:p14="http://schemas.microsoft.com/office/powerpoint/2010/main" val="2017476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F730AB8-7C69-4F46-B0C9-ACA975F38E83}"/>
              </a:ext>
            </a:extLst>
          </p:cNvPr>
          <p:cNvSpPr>
            <a:spLocks noGrp="1"/>
          </p:cNvSpPr>
          <p:nvPr>
            <p:ph type="dt" sz="half" idx="10"/>
          </p:nvPr>
        </p:nvSpPr>
        <p:spPr/>
        <p:txBody>
          <a:bodyPr/>
          <a:lstStyle/>
          <a:p>
            <a:fld id="{219C66F6-F257-0741-A5C8-9C974F83DFA0}" type="datetimeFigureOut">
              <a:rPr lang="fr-FR" smtClean="0"/>
              <a:t>20/10/2023</a:t>
            </a:fld>
            <a:endParaRPr lang="fr-FR"/>
          </a:p>
        </p:txBody>
      </p:sp>
      <p:sp>
        <p:nvSpPr>
          <p:cNvPr id="3" name="Espace réservé du pied de page 2">
            <a:extLst>
              <a:ext uri="{FF2B5EF4-FFF2-40B4-BE49-F238E27FC236}">
                <a16:creationId xmlns:a16="http://schemas.microsoft.com/office/drawing/2014/main" id="{C53B5BD3-69AD-4744-B34F-389313FD367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C1930FD-3ECD-3A4A-90EB-D892F7321F6F}"/>
              </a:ext>
            </a:extLst>
          </p:cNvPr>
          <p:cNvSpPr>
            <a:spLocks noGrp="1"/>
          </p:cNvSpPr>
          <p:nvPr>
            <p:ph type="sldNum" sz="quarter" idx="12"/>
          </p:nvPr>
        </p:nvSpPr>
        <p:spPr/>
        <p:txBody>
          <a:bodyPr/>
          <a:lstStyle/>
          <a:p>
            <a:fld id="{2D49CFE9-83A1-5B41-B9F0-B7EB13A5F685}" type="slidenum">
              <a:rPr lang="fr-FR" smtClean="0"/>
              <a:t>‹N°›</a:t>
            </a:fld>
            <a:endParaRPr lang="fr-FR"/>
          </a:p>
        </p:txBody>
      </p:sp>
    </p:spTree>
    <p:extLst>
      <p:ext uri="{BB962C8B-B14F-4D97-AF65-F5344CB8AC3E}">
        <p14:creationId xmlns:p14="http://schemas.microsoft.com/office/powerpoint/2010/main" val="3647175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A0160C-A5A3-3646-92C8-E20A2744D87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07AE120-9D5F-2B44-BCC0-4A6C7B668A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BEC982EA-4D7C-5241-B606-5A93A1ED54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7C36917D-A283-0046-BE94-DC64F993577C}"/>
              </a:ext>
            </a:extLst>
          </p:cNvPr>
          <p:cNvSpPr>
            <a:spLocks noGrp="1"/>
          </p:cNvSpPr>
          <p:nvPr>
            <p:ph type="dt" sz="half" idx="10"/>
          </p:nvPr>
        </p:nvSpPr>
        <p:spPr/>
        <p:txBody>
          <a:bodyPr/>
          <a:lstStyle/>
          <a:p>
            <a:fld id="{219C66F6-F257-0741-A5C8-9C974F83DFA0}" type="datetimeFigureOut">
              <a:rPr lang="fr-FR" smtClean="0"/>
              <a:t>20/10/2023</a:t>
            </a:fld>
            <a:endParaRPr lang="fr-FR"/>
          </a:p>
        </p:txBody>
      </p:sp>
      <p:sp>
        <p:nvSpPr>
          <p:cNvPr id="6" name="Espace réservé du pied de page 5">
            <a:extLst>
              <a:ext uri="{FF2B5EF4-FFF2-40B4-BE49-F238E27FC236}">
                <a16:creationId xmlns:a16="http://schemas.microsoft.com/office/drawing/2014/main" id="{B22788D4-A76F-1E40-80B5-27D4C6CE9B4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6174EE7-34A8-B64C-9BAD-A1B6039FB607}"/>
              </a:ext>
            </a:extLst>
          </p:cNvPr>
          <p:cNvSpPr>
            <a:spLocks noGrp="1"/>
          </p:cNvSpPr>
          <p:nvPr>
            <p:ph type="sldNum" sz="quarter" idx="12"/>
          </p:nvPr>
        </p:nvSpPr>
        <p:spPr/>
        <p:txBody>
          <a:bodyPr/>
          <a:lstStyle/>
          <a:p>
            <a:fld id="{2D49CFE9-83A1-5B41-B9F0-B7EB13A5F685}" type="slidenum">
              <a:rPr lang="fr-FR" smtClean="0"/>
              <a:t>‹N°›</a:t>
            </a:fld>
            <a:endParaRPr lang="fr-FR"/>
          </a:p>
        </p:txBody>
      </p:sp>
    </p:spTree>
    <p:extLst>
      <p:ext uri="{BB962C8B-B14F-4D97-AF65-F5344CB8AC3E}">
        <p14:creationId xmlns:p14="http://schemas.microsoft.com/office/powerpoint/2010/main" val="3322773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DFD005-9D91-1F4C-94F1-C4F9DF1F361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FB17243-9145-8347-A17B-0E6AFB630A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4909AC5-1C55-8941-896E-D46C420C2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C23CD0ED-279B-2B47-9AA2-15A4C14A9D39}"/>
              </a:ext>
            </a:extLst>
          </p:cNvPr>
          <p:cNvSpPr>
            <a:spLocks noGrp="1"/>
          </p:cNvSpPr>
          <p:nvPr>
            <p:ph type="dt" sz="half" idx="10"/>
          </p:nvPr>
        </p:nvSpPr>
        <p:spPr/>
        <p:txBody>
          <a:bodyPr/>
          <a:lstStyle/>
          <a:p>
            <a:fld id="{219C66F6-F257-0741-A5C8-9C974F83DFA0}" type="datetimeFigureOut">
              <a:rPr lang="fr-FR" smtClean="0"/>
              <a:t>20/10/2023</a:t>
            </a:fld>
            <a:endParaRPr lang="fr-FR"/>
          </a:p>
        </p:txBody>
      </p:sp>
      <p:sp>
        <p:nvSpPr>
          <p:cNvPr id="6" name="Espace réservé du pied de page 5">
            <a:extLst>
              <a:ext uri="{FF2B5EF4-FFF2-40B4-BE49-F238E27FC236}">
                <a16:creationId xmlns:a16="http://schemas.microsoft.com/office/drawing/2014/main" id="{48AF308A-C761-2A4E-BFE9-842CC329BA7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FE58A4C-701E-3F4E-B617-57B3F2172117}"/>
              </a:ext>
            </a:extLst>
          </p:cNvPr>
          <p:cNvSpPr>
            <a:spLocks noGrp="1"/>
          </p:cNvSpPr>
          <p:nvPr>
            <p:ph type="sldNum" sz="quarter" idx="12"/>
          </p:nvPr>
        </p:nvSpPr>
        <p:spPr/>
        <p:txBody>
          <a:bodyPr/>
          <a:lstStyle/>
          <a:p>
            <a:fld id="{2D49CFE9-83A1-5B41-B9F0-B7EB13A5F685}" type="slidenum">
              <a:rPr lang="fr-FR" smtClean="0"/>
              <a:t>‹N°›</a:t>
            </a:fld>
            <a:endParaRPr lang="fr-FR"/>
          </a:p>
        </p:txBody>
      </p:sp>
    </p:spTree>
    <p:extLst>
      <p:ext uri="{BB962C8B-B14F-4D97-AF65-F5344CB8AC3E}">
        <p14:creationId xmlns:p14="http://schemas.microsoft.com/office/powerpoint/2010/main" val="3501831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image" Target="../media/image1.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7ED3EFD-0B1C-6042-8750-7ECDF36100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76A2130-9684-1441-B563-35E1F271B0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6D490A3B-AA67-D740-9288-7B28CC146F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C66F6-F257-0741-A5C8-9C974F83DFA0}" type="datetimeFigureOut">
              <a:rPr lang="fr-FR" smtClean="0"/>
              <a:t>20/10/2023</a:t>
            </a:fld>
            <a:endParaRPr lang="fr-FR"/>
          </a:p>
        </p:txBody>
      </p:sp>
      <p:sp>
        <p:nvSpPr>
          <p:cNvPr id="5" name="Espace réservé du pied de page 4">
            <a:extLst>
              <a:ext uri="{FF2B5EF4-FFF2-40B4-BE49-F238E27FC236}">
                <a16:creationId xmlns:a16="http://schemas.microsoft.com/office/drawing/2014/main" id="{BE966789-A1CA-F347-88F2-322261490C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8538048-F700-F94A-959A-74A688C43C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49CFE9-83A1-5B41-B9F0-B7EB13A5F685}" type="slidenum">
              <a:rPr lang="fr-FR" smtClean="0"/>
              <a:t>‹N°›</a:t>
            </a:fld>
            <a:endParaRPr lang="fr-FR"/>
          </a:p>
        </p:txBody>
      </p:sp>
    </p:spTree>
    <p:extLst>
      <p:ext uri="{BB962C8B-B14F-4D97-AF65-F5344CB8AC3E}">
        <p14:creationId xmlns:p14="http://schemas.microsoft.com/office/powerpoint/2010/main" val="3044466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A11692-4B50-4045-BB6E-2943D002BAAF}"/>
              </a:ext>
            </a:extLst>
          </p:cNvPr>
          <p:cNvSpPr/>
          <p:nvPr userDrawn="1"/>
        </p:nvSpPr>
        <p:spPr>
          <a:xfrm>
            <a:off x="1728216" y="6371106"/>
            <a:ext cx="594360" cy="365125"/>
          </a:xfrm>
          <a:prstGeom prst="rect">
            <a:avLst/>
          </a:prstGeom>
        </p:spPr>
        <p:txBody>
          <a:bodyPr vert="horz" lIns="91440" tIns="45720" rIns="91440" bIns="45720" rtlCol="0" anchor="ctr"/>
          <a:lstStyle/>
          <a:p>
            <a:pPr lvl="0" defTabSz="914400"/>
            <a:fld id="{F3D61D75-CC4E-4B84-BF43-C90BA8F46349}" type="slidenum">
              <a:rPr lang="fr-FR" sz="1400" b="1" smtClean="0">
                <a:solidFill>
                  <a:srgbClr val="2A2A2A">
                    <a:tint val="75000"/>
                  </a:srgbClr>
                </a:solidFill>
                <a:latin typeface="Source Sans Pro"/>
              </a:rPr>
              <a:pPr lvl="0" defTabSz="914400"/>
              <a:t>‹N°›</a:t>
            </a:fld>
            <a:r>
              <a:rPr lang="fr-FR" sz="1400" b="1" dirty="0">
                <a:solidFill>
                  <a:srgbClr val="2A2A2A">
                    <a:tint val="75000"/>
                  </a:srgbClr>
                </a:solidFill>
                <a:latin typeface="Source Sans Pro"/>
              </a:rPr>
              <a:t> </a:t>
            </a:r>
          </a:p>
        </p:txBody>
      </p:sp>
      <p:sp>
        <p:nvSpPr>
          <p:cNvPr id="12" name="Rectangle 11">
            <a:extLst>
              <a:ext uri="{FF2B5EF4-FFF2-40B4-BE49-F238E27FC236}">
                <a16:creationId xmlns:a16="http://schemas.microsoft.com/office/drawing/2014/main" id="{FB04B3AF-357C-4693-A4C1-CADABAAEFDC4}"/>
              </a:ext>
            </a:extLst>
          </p:cNvPr>
          <p:cNvSpPr/>
          <p:nvPr userDrawn="1"/>
        </p:nvSpPr>
        <p:spPr>
          <a:xfrm>
            <a:off x="0" y="0"/>
            <a:ext cx="2286000" cy="101600"/>
          </a:xfrm>
          <a:prstGeom prst="rect">
            <a:avLst/>
          </a:prstGeom>
          <a:solidFill>
            <a:srgbClr val="95C11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sp>
        <p:nvSpPr>
          <p:cNvPr id="13" name="Rectangle 12">
            <a:extLst>
              <a:ext uri="{FF2B5EF4-FFF2-40B4-BE49-F238E27FC236}">
                <a16:creationId xmlns:a16="http://schemas.microsoft.com/office/drawing/2014/main" id="{E1716A4B-0BF1-458C-A083-BB1F4A9F3F33}"/>
              </a:ext>
            </a:extLst>
          </p:cNvPr>
          <p:cNvSpPr/>
          <p:nvPr userDrawn="1"/>
        </p:nvSpPr>
        <p:spPr>
          <a:xfrm>
            <a:off x="9906000" y="6756400"/>
            <a:ext cx="2286000" cy="101600"/>
          </a:xfrm>
          <a:prstGeom prst="rect">
            <a:avLst/>
          </a:prstGeom>
          <a:solidFill>
            <a:srgbClr val="AD9F99"/>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pic>
        <p:nvPicPr>
          <p:cNvPr id="21" name="Picture 3">
            <a:extLst>
              <a:ext uri="{FF2B5EF4-FFF2-40B4-BE49-F238E27FC236}">
                <a16:creationId xmlns:a16="http://schemas.microsoft.com/office/drawing/2014/main" id="{08B223E3-FF3F-4989-A1C6-28A45DB8A324}"/>
              </a:ext>
            </a:extLst>
          </p:cNvPr>
          <p:cNvPicPr>
            <a:picLocks noChangeAspect="1"/>
          </p:cNvPicPr>
          <p:nvPr userDrawn="1"/>
        </p:nvPicPr>
        <p:blipFill>
          <a:blip r:embed="rId32" cstate="screen">
            <a:extLst>
              <a:ext uri="{28A0092B-C50C-407E-A947-70E740481C1C}">
                <a14:useLocalDpi xmlns:a14="http://schemas.microsoft.com/office/drawing/2010/main" val="0"/>
              </a:ext>
            </a:extLst>
          </a:blip>
          <a:stretch>
            <a:fillRect/>
          </a:stretch>
        </p:blipFill>
        <p:spPr>
          <a:xfrm>
            <a:off x="295190" y="6350938"/>
            <a:ext cx="1136795" cy="405462"/>
          </a:xfrm>
          <a:prstGeom prst="rect">
            <a:avLst/>
          </a:prstGeom>
        </p:spPr>
      </p:pic>
      <p:sp>
        <p:nvSpPr>
          <p:cNvPr id="3" name="Espace réservé du titre 2">
            <a:extLst>
              <a:ext uri="{FF2B5EF4-FFF2-40B4-BE49-F238E27FC236}">
                <a16:creationId xmlns:a16="http://schemas.microsoft.com/office/drawing/2014/main" id="{E6DAAAA2-2FB2-4051-B925-6827717DD1CE}"/>
              </a:ext>
            </a:extLst>
          </p:cNvPr>
          <p:cNvSpPr>
            <a:spLocks noGrp="1"/>
          </p:cNvSpPr>
          <p:nvPr>
            <p:ph type="title"/>
          </p:nvPr>
        </p:nvSpPr>
        <p:spPr>
          <a:xfrm>
            <a:off x="955026" y="221781"/>
            <a:ext cx="10281948" cy="684000"/>
          </a:xfrm>
          <a:prstGeom prst="rect">
            <a:avLst/>
          </a:prstGeom>
        </p:spPr>
        <p:txBody>
          <a:bodyPr lIns="36000" tIns="0" rIns="0" bIns="0" anchor="ctr" anchorCtr="0"/>
          <a:lstStyle/>
          <a:p>
            <a:pPr marL="0" lvl="0"/>
            <a:r>
              <a:rPr lang="fr-FR" dirty="0"/>
              <a:t>Modifiez le style du titre</a:t>
            </a:r>
            <a:endParaRPr lang="en-US" dirty="0"/>
          </a:p>
        </p:txBody>
      </p:sp>
      <p:cxnSp>
        <p:nvCxnSpPr>
          <p:cNvPr id="7" name="Straight Connector 3">
            <a:extLst>
              <a:ext uri="{FF2B5EF4-FFF2-40B4-BE49-F238E27FC236}">
                <a16:creationId xmlns:a16="http://schemas.microsoft.com/office/drawing/2014/main" id="{F100EF35-B010-440B-9FA8-C3EBFA18FF42}"/>
              </a:ext>
            </a:extLst>
          </p:cNvPr>
          <p:cNvCxnSpPr/>
          <p:nvPr userDrawn="1"/>
        </p:nvCxnSpPr>
        <p:spPr>
          <a:xfrm>
            <a:off x="955026" y="969956"/>
            <a:ext cx="400611" cy="0"/>
          </a:xfrm>
          <a:prstGeom prst="line">
            <a:avLst/>
          </a:prstGeom>
          <a:noFill/>
          <a:ln w="19050" cap="flat" cmpd="sng" algn="ctr">
            <a:solidFill>
              <a:srgbClr val="95C11F"/>
            </a:solidFill>
            <a:prstDash val="solid"/>
            <a:miter lim="800000"/>
          </a:ln>
          <a:effectLst/>
        </p:spPr>
      </p:cxnSp>
      <p:pic>
        <p:nvPicPr>
          <p:cNvPr id="2" name="Picture 4" descr="Daher - Axsens bte">
            <a:extLst>
              <a:ext uri="{FF2B5EF4-FFF2-40B4-BE49-F238E27FC236}">
                <a16:creationId xmlns:a16="http://schemas.microsoft.com/office/drawing/2014/main" id="{052D76E8-63E2-3900-E7D8-4E6647B5201B}"/>
              </a:ext>
            </a:extLst>
          </p:cNvPr>
          <p:cNvPicPr>
            <a:picLocks noChangeAspect="1" noChangeArrowheads="1"/>
          </p:cNvPicPr>
          <p:nvPr userDrawn="1"/>
        </p:nvPicPr>
        <p:blipFill rotWithShape="1">
          <a:blip r:embed="rId33">
            <a:extLst>
              <a:ext uri="{28A0092B-C50C-407E-A947-70E740481C1C}">
                <a14:useLocalDpi xmlns:a14="http://schemas.microsoft.com/office/drawing/2010/main" val="0"/>
              </a:ext>
            </a:extLst>
          </a:blip>
          <a:srcRect t="28867" b="22906"/>
          <a:stretch/>
        </p:blipFill>
        <p:spPr bwMode="auto">
          <a:xfrm>
            <a:off x="10422914" y="318411"/>
            <a:ext cx="1628120" cy="490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621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hf sldNum="0" hdr="0" ftr="0" dt="0"/>
  <p:txStyles>
    <p:titleStyle>
      <a:lvl1pPr algn="l" defTabSz="457183" rtl="0" eaLnBrk="1" latinLnBrk="0" hangingPunct="1">
        <a:spcBef>
          <a:spcPct val="0"/>
        </a:spcBef>
        <a:buNone/>
        <a:defRPr lang="en-US" sz="1600" b="1" kern="1200">
          <a:solidFill>
            <a:srgbClr val="676767"/>
          </a:solidFill>
          <a:latin typeface="Arial"/>
          <a:ea typeface="+mj-ea"/>
          <a:cs typeface="Arial"/>
        </a:defRPr>
      </a:lvl1pPr>
    </p:titleStyle>
    <p:bodyStyle>
      <a:lvl1pPr marL="342886" indent="-342886" algn="l" defTabSz="457183" rtl="0" eaLnBrk="1" latinLnBrk="0" hangingPunct="1">
        <a:spcBef>
          <a:spcPct val="20000"/>
        </a:spcBef>
        <a:buFont typeface="Arial"/>
        <a:buChar char="•"/>
        <a:defRPr sz="3200" kern="1200">
          <a:solidFill>
            <a:schemeClr val="tx1"/>
          </a:solidFill>
          <a:latin typeface="+mn-lt"/>
          <a:ea typeface="+mn-ea"/>
          <a:cs typeface="+mn-cs"/>
        </a:defRPr>
      </a:lvl1pPr>
      <a:lvl2pPr marL="742922" indent="-285738" algn="l" defTabSz="457183" rtl="0" eaLnBrk="1" latinLnBrk="0" hangingPunct="1">
        <a:spcBef>
          <a:spcPct val="20000"/>
        </a:spcBef>
        <a:buFont typeface="Arial"/>
        <a:buChar char="–"/>
        <a:defRPr sz="2800" kern="1200">
          <a:solidFill>
            <a:schemeClr val="tx1"/>
          </a:solidFill>
          <a:latin typeface="+mn-lt"/>
          <a:ea typeface="+mn-ea"/>
          <a:cs typeface="+mn-cs"/>
        </a:defRPr>
      </a:lvl2pPr>
      <a:lvl3pPr marL="1142956" indent="-228590" algn="l" defTabSz="457183" rtl="0" eaLnBrk="1" latinLnBrk="0" hangingPunct="1">
        <a:spcBef>
          <a:spcPct val="20000"/>
        </a:spcBef>
        <a:buFont typeface="Arial"/>
        <a:buChar char="•"/>
        <a:defRPr sz="2400" kern="1200">
          <a:solidFill>
            <a:schemeClr val="tx1"/>
          </a:solidFill>
          <a:latin typeface="+mn-lt"/>
          <a:ea typeface="+mn-ea"/>
          <a:cs typeface="+mn-cs"/>
        </a:defRPr>
      </a:lvl3pPr>
      <a:lvl4pPr marL="1600138" indent="-228590" algn="l" defTabSz="457183" rtl="0" eaLnBrk="1" latinLnBrk="0" hangingPunct="1">
        <a:spcBef>
          <a:spcPct val="20000"/>
        </a:spcBef>
        <a:buFont typeface="Arial"/>
        <a:buChar char="–"/>
        <a:defRPr sz="2000" kern="1200">
          <a:solidFill>
            <a:schemeClr val="tx1"/>
          </a:solidFill>
          <a:latin typeface="+mn-lt"/>
          <a:ea typeface="+mn-ea"/>
          <a:cs typeface="+mn-cs"/>
        </a:defRPr>
      </a:lvl4pPr>
      <a:lvl5pPr marL="2057320" indent="-228590" algn="l" defTabSz="457183" rtl="0" eaLnBrk="1" latinLnBrk="0" hangingPunct="1">
        <a:spcBef>
          <a:spcPct val="20000"/>
        </a:spcBef>
        <a:buFont typeface="Arial"/>
        <a:buChar char="»"/>
        <a:defRPr sz="2000" kern="1200">
          <a:solidFill>
            <a:schemeClr val="tx1"/>
          </a:solidFill>
          <a:latin typeface="+mn-lt"/>
          <a:ea typeface="+mn-ea"/>
          <a:cs typeface="+mn-cs"/>
        </a:defRPr>
      </a:lvl5pPr>
      <a:lvl6pPr marL="2514503" indent="-228590" algn="l" defTabSz="457183" rtl="0" eaLnBrk="1" latinLnBrk="0" hangingPunct="1">
        <a:spcBef>
          <a:spcPct val="20000"/>
        </a:spcBef>
        <a:buFont typeface="Arial"/>
        <a:buChar char="•"/>
        <a:defRPr sz="2000" kern="1200">
          <a:solidFill>
            <a:schemeClr val="tx1"/>
          </a:solidFill>
          <a:latin typeface="+mn-lt"/>
          <a:ea typeface="+mn-ea"/>
          <a:cs typeface="+mn-cs"/>
        </a:defRPr>
      </a:lvl6pPr>
      <a:lvl7pPr marL="2971685" indent="-228590" algn="l" defTabSz="457183" rtl="0" eaLnBrk="1" latinLnBrk="0" hangingPunct="1">
        <a:spcBef>
          <a:spcPct val="20000"/>
        </a:spcBef>
        <a:buFont typeface="Arial"/>
        <a:buChar char="•"/>
        <a:defRPr sz="2000" kern="1200">
          <a:solidFill>
            <a:schemeClr val="tx1"/>
          </a:solidFill>
          <a:latin typeface="+mn-lt"/>
          <a:ea typeface="+mn-ea"/>
          <a:cs typeface="+mn-cs"/>
        </a:defRPr>
      </a:lvl7pPr>
      <a:lvl8pPr marL="3428868" indent="-228590" algn="l" defTabSz="457183" rtl="0" eaLnBrk="1" latinLnBrk="0" hangingPunct="1">
        <a:spcBef>
          <a:spcPct val="20000"/>
        </a:spcBef>
        <a:buFont typeface="Arial"/>
        <a:buChar char="•"/>
        <a:defRPr sz="2000" kern="1200">
          <a:solidFill>
            <a:schemeClr val="tx1"/>
          </a:solidFill>
          <a:latin typeface="+mn-lt"/>
          <a:ea typeface="+mn-ea"/>
          <a:cs typeface="+mn-cs"/>
        </a:defRPr>
      </a:lvl8pPr>
      <a:lvl9pPr marL="3886049" indent="-228590" algn="l" defTabSz="45718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183" rtl="0" eaLnBrk="1" latinLnBrk="0" hangingPunct="1">
        <a:defRPr sz="1800" kern="1200">
          <a:solidFill>
            <a:schemeClr val="tx1"/>
          </a:solidFill>
          <a:latin typeface="+mn-lt"/>
          <a:ea typeface="+mn-ea"/>
          <a:cs typeface="+mn-cs"/>
        </a:defRPr>
      </a:lvl1pPr>
      <a:lvl2pPr marL="457183" algn="l" defTabSz="457183" rtl="0" eaLnBrk="1" latinLnBrk="0" hangingPunct="1">
        <a:defRPr sz="1800" kern="1200">
          <a:solidFill>
            <a:schemeClr val="tx1"/>
          </a:solidFill>
          <a:latin typeface="+mn-lt"/>
          <a:ea typeface="+mn-ea"/>
          <a:cs typeface="+mn-cs"/>
        </a:defRPr>
      </a:lvl2pPr>
      <a:lvl3pPr marL="914364" algn="l" defTabSz="457183" rtl="0" eaLnBrk="1" latinLnBrk="0" hangingPunct="1">
        <a:defRPr sz="1800" kern="1200">
          <a:solidFill>
            <a:schemeClr val="tx1"/>
          </a:solidFill>
          <a:latin typeface="+mn-lt"/>
          <a:ea typeface="+mn-ea"/>
          <a:cs typeface="+mn-cs"/>
        </a:defRPr>
      </a:lvl3pPr>
      <a:lvl4pPr marL="1371548" algn="l" defTabSz="457183" rtl="0" eaLnBrk="1" latinLnBrk="0" hangingPunct="1">
        <a:defRPr sz="1800" kern="1200">
          <a:solidFill>
            <a:schemeClr val="tx1"/>
          </a:solidFill>
          <a:latin typeface="+mn-lt"/>
          <a:ea typeface="+mn-ea"/>
          <a:cs typeface="+mn-cs"/>
        </a:defRPr>
      </a:lvl4pPr>
      <a:lvl5pPr marL="1828729" algn="l" defTabSz="457183" rtl="0" eaLnBrk="1" latinLnBrk="0" hangingPunct="1">
        <a:defRPr sz="1800" kern="1200">
          <a:solidFill>
            <a:schemeClr val="tx1"/>
          </a:solidFill>
          <a:latin typeface="+mn-lt"/>
          <a:ea typeface="+mn-ea"/>
          <a:cs typeface="+mn-cs"/>
        </a:defRPr>
      </a:lvl5pPr>
      <a:lvl6pPr marL="2285912" algn="l" defTabSz="457183" rtl="0" eaLnBrk="1" latinLnBrk="0" hangingPunct="1">
        <a:defRPr sz="1800" kern="1200">
          <a:solidFill>
            <a:schemeClr val="tx1"/>
          </a:solidFill>
          <a:latin typeface="+mn-lt"/>
          <a:ea typeface="+mn-ea"/>
          <a:cs typeface="+mn-cs"/>
        </a:defRPr>
      </a:lvl6pPr>
      <a:lvl7pPr marL="2743094" algn="l" defTabSz="457183" rtl="0" eaLnBrk="1" latinLnBrk="0" hangingPunct="1">
        <a:defRPr sz="1800" kern="1200">
          <a:solidFill>
            <a:schemeClr val="tx1"/>
          </a:solidFill>
          <a:latin typeface="+mn-lt"/>
          <a:ea typeface="+mn-ea"/>
          <a:cs typeface="+mn-cs"/>
        </a:defRPr>
      </a:lvl7pPr>
      <a:lvl8pPr marL="3200276" algn="l" defTabSz="457183" rtl="0" eaLnBrk="1" latinLnBrk="0" hangingPunct="1">
        <a:defRPr sz="1800" kern="1200">
          <a:solidFill>
            <a:schemeClr val="tx1"/>
          </a:solidFill>
          <a:latin typeface="+mn-lt"/>
          <a:ea typeface="+mn-ea"/>
          <a:cs typeface="+mn-cs"/>
        </a:defRPr>
      </a:lvl8pPr>
      <a:lvl9pPr marL="3657458" algn="l" defTabSz="45718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18" Type="http://schemas.openxmlformats.org/officeDocument/2006/relationships/image" Target="../media/image28.png"/><Relationship Id="rId26" Type="http://schemas.openxmlformats.org/officeDocument/2006/relationships/image" Target="../media/image36.png"/><Relationship Id="rId3" Type="http://schemas.openxmlformats.org/officeDocument/2006/relationships/image" Target="../media/image13.svg"/><Relationship Id="rId21" Type="http://schemas.openxmlformats.org/officeDocument/2006/relationships/image" Target="../media/image31.svg"/><Relationship Id="rId7" Type="http://schemas.openxmlformats.org/officeDocument/2006/relationships/image" Target="../media/image17.svg"/><Relationship Id="rId12" Type="http://schemas.openxmlformats.org/officeDocument/2006/relationships/image" Target="../media/image22.png"/><Relationship Id="rId17" Type="http://schemas.openxmlformats.org/officeDocument/2006/relationships/image" Target="../media/image27.svg"/><Relationship Id="rId25" Type="http://schemas.openxmlformats.org/officeDocument/2006/relationships/image" Target="../media/image35.sv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9.sv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svg"/><Relationship Id="rId24" Type="http://schemas.openxmlformats.org/officeDocument/2006/relationships/image" Target="../media/image34.png"/><Relationship Id="rId5" Type="http://schemas.openxmlformats.org/officeDocument/2006/relationships/image" Target="../media/image15.svg"/><Relationship Id="rId15" Type="http://schemas.openxmlformats.org/officeDocument/2006/relationships/image" Target="../media/image25.svg"/><Relationship Id="rId23" Type="http://schemas.openxmlformats.org/officeDocument/2006/relationships/image" Target="../media/image33.svg"/><Relationship Id="rId28" Type="http://schemas.openxmlformats.org/officeDocument/2006/relationships/image" Target="../media/image38.png"/><Relationship Id="rId10" Type="http://schemas.openxmlformats.org/officeDocument/2006/relationships/image" Target="../media/image20.png"/><Relationship Id="rId19" Type="http://schemas.openxmlformats.org/officeDocument/2006/relationships/image" Target="../media/image29.svg"/><Relationship Id="rId31" Type="http://schemas.openxmlformats.org/officeDocument/2006/relationships/image" Target="../media/image41.sv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svg"/><Relationship Id="rId30"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3.svg"/><Relationship Id="rId18" Type="http://schemas.openxmlformats.org/officeDocument/2006/relationships/image" Target="../media/image30.png"/><Relationship Id="rId26" Type="http://schemas.openxmlformats.org/officeDocument/2006/relationships/image" Target="../media/image45.png"/><Relationship Id="rId3" Type="http://schemas.openxmlformats.org/officeDocument/2006/relationships/image" Target="../media/image41.svg"/><Relationship Id="rId21" Type="http://schemas.openxmlformats.org/officeDocument/2006/relationships/image" Target="../media/image33.svg"/><Relationship Id="rId7" Type="http://schemas.openxmlformats.org/officeDocument/2006/relationships/image" Target="../media/image15.svg"/><Relationship Id="rId12" Type="http://schemas.openxmlformats.org/officeDocument/2006/relationships/image" Target="../media/image22.png"/><Relationship Id="rId17" Type="http://schemas.openxmlformats.org/officeDocument/2006/relationships/image" Target="../media/image29.svg"/><Relationship Id="rId25" Type="http://schemas.openxmlformats.org/officeDocument/2006/relationships/image" Target="../media/image44.svg"/><Relationship Id="rId2" Type="http://schemas.openxmlformats.org/officeDocument/2006/relationships/image" Target="../media/image40.png"/><Relationship Id="rId16" Type="http://schemas.openxmlformats.org/officeDocument/2006/relationships/image" Target="../media/image28.png"/><Relationship Id="rId20" Type="http://schemas.openxmlformats.org/officeDocument/2006/relationships/image" Target="../media/image32.png"/><Relationship Id="rId29" Type="http://schemas.openxmlformats.org/officeDocument/2006/relationships/image" Target="../media/image48.sv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svg"/><Relationship Id="rId24" Type="http://schemas.openxmlformats.org/officeDocument/2006/relationships/image" Target="../media/image43.png"/><Relationship Id="rId5" Type="http://schemas.openxmlformats.org/officeDocument/2006/relationships/image" Target="../media/image13.svg"/><Relationship Id="rId15" Type="http://schemas.openxmlformats.org/officeDocument/2006/relationships/image" Target="../media/image25.svg"/><Relationship Id="rId23" Type="http://schemas.openxmlformats.org/officeDocument/2006/relationships/image" Target="../media/image39.svg"/><Relationship Id="rId28" Type="http://schemas.openxmlformats.org/officeDocument/2006/relationships/image" Target="../media/image47.png"/><Relationship Id="rId10" Type="http://schemas.openxmlformats.org/officeDocument/2006/relationships/image" Target="../media/image18.png"/><Relationship Id="rId19" Type="http://schemas.openxmlformats.org/officeDocument/2006/relationships/image" Target="../media/image31.svg"/><Relationship Id="rId31" Type="http://schemas.openxmlformats.org/officeDocument/2006/relationships/image" Target="../media/image50.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4.png"/><Relationship Id="rId22" Type="http://schemas.openxmlformats.org/officeDocument/2006/relationships/image" Target="../media/image38.png"/><Relationship Id="rId27" Type="http://schemas.openxmlformats.org/officeDocument/2006/relationships/image" Target="../media/image46.svg"/><Relationship Id="rId30" Type="http://schemas.openxmlformats.org/officeDocument/2006/relationships/image" Target="../media/image49.png"/></Relationships>
</file>

<file path=ppt/slides/_rels/slide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package" Target="../embeddings/Microsoft_Excel_Worksheet.xlsx"/><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6AF67B-B3EE-CF4C-8B23-97F2339DF2E6}"/>
              </a:ext>
            </a:extLst>
          </p:cNvPr>
          <p:cNvSpPr/>
          <p:nvPr/>
        </p:nvSpPr>
        <p:spPr>
          <a:xfrm>
            <a:off x="273132" y="264356"/>
            <a:ext cx="11709071" cy="64483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23AE0AB4-EF98-D049-8877-851AD55DC481}"/>
              </a:ext>
            </a:extLst>
          </p:cNvPr>
          <p:cNvSpPr/>
          <p:nvPr/>
        </p:nvSpPr>
        <p:spPr>
          <a:xfrm>
            <a:off x="1185131" y="2719065"/>
            <a:ext cx="9885072" cy="769441"/>
          </a:xfrm>
          <a:prstGeom prst="rect">
            <a:avLst/>
          </a:prstGeom>
          <a:noFill/>
        </p:spPr>
        <p:txBody>
          <a:bodyPr wrap="square" lIns="91440" tIns="45720" rIns="91440" bIns="45720">
            <a:spAutoFit/>
          </a:bodyPr>
          <a:lstStyle/>
          <a:p>
            <a:pPr algn="ctr"/>
            <a:r>
              <a:rPr lang="fr-FR" sz="4400" b="1" dirty="0">
                <a:ln w="12700">
                  <a:solidFill>
                    <a:schemeClr val="accent5"/>
                  </a:solidFill>
                  <a:prstDash val="solid"/>
                </a:ln>
                <a:pattFill prst="ltDnDiag">
                  <a:fgClr>
                    <a:schemeClr val="accent5">
                      <a:lumMod val="60000"/>
                      <a:lumOff val="40000"/>
                    </a:schemeClr>
                  </a:fgClr>
                  <a:bgClr>
                    <a:schemeClr val="bg1"/>
                  </a:bgClr>
                </a:pattFill>
                <a:cs typeface="Freestyle Script" panose="020F0502020204030204" pitchFamily="34" charset="0"/>
              </a:rPr>
              <a:t>Bilan Carbone® de LD Medicare</a:t>
            </a:r>
          </a:p>
        </p:txBody>
      </p:sp>
      <p:sp>
        <p:nvSpPr>
          <p:cNvPr id="8" name="Rectangle 7">
            <a:extLst>
              <a:ext uri="{FF2B5EF4-FFF2-40B4-BE49-F238E27FC236}">
                <a16:creationId xmlns:a16="http://schemas.microsoft.com/office/drawing/2014/main" id="{42204267-129D-8847-8967-41C745253035}"/>
              </a:ext>
            </a:extLst>
          </p:cNvPr>
          <p:cNvSpPr/>
          <p:nvPr/>
        </p:nvSpPr>
        <p:spPr>
          <a:xfrm>
            <a:off x="8245" y="6355196"/>
            <a:ext cx="2182062" cy="490519"/>
          </a:xfrm>
          <a:prstGeom prst="rect">
            <a:avLst/>
          </a:prstGeom>
          <a:solidFill>
            <a:schemeClr val="bg1"/>
          </a:solidFill>
          <a:ln>
            <a:noFill/>
          </a:ln>
        </p:spPr>
        <p:txBody>
          <a:bodyPr wrap="square" lIns="91440" tIns="45720" rIns="91440" bIns="45720">
            <a:spAutoFit/>
          </a:bodyPr>
          <a:lstStyle/>
          <a:p>
            <a:pPr>
              <a:lnSpc>
                <a:spcPts val="3500"/>
              </a:lnSpc>
            </a:pPr>
            <a:r>
              <a:rPr lang="fr-FR" sz="1600" i="1" dirty="0">
                <a:ln w="12700">
                  <a:solidFill>
                    <a:schemeClr val="accent5"/>
                  </a:solidFill>
                  <a:prstDash val="solid"/>
                </a:ln>
                <a:solidFill>
                  <a:schemeClr val="accent1"/>
                </a:solidFill>
                <a:latin typeface="APPLE CHANCERY" panose="03020702040506060504" pitchFamily="66" charset="-79"/>
                <a:cs typeface="APPLE CHANCERY" panose="03020702040506060504" pitchFamily="66" charset="-79"/>
              </a:rPr>
              <a:t>One </a:t>
            </a:r>
            <a:r>
              <a:rPr lang="fr-FR" sz="1600" i="1" dirty="0" err="1">
                <a:ln w="12700">
                  <a:solidFill>
                    <a:schemeClr val="accent5"/>
                  </a:solidFill>
                  <a:prstDash val="solid"/>
                </a:ln>
                <a:solidFill>
                  <a:schemeClr val="accent1"/>
                </a:solidFill>
                <a:latin typeface="APPLE CHANCERY" panose="03020702040506060504" pitchFamily="66" charset="-79"/>
                <a:cs typeface="APPLE CHANCERY" panose="03020702040506060504" pitchFamily="66" charset="-79"/>
              </a:rPr>
              <a:t>Earth</a:t>
            </a:r>
            <a:r>
              <a:rPr lang="fr-FR" sz="1600" i="1" dirty="0">
                <a:ln w="12700">
                  <a:solidFill>
                    <a:schemeClr val="accent5"/>
                  </a:solidFill>
                  <a:prstDash val="solid"/>
                </a:ln>
                <a:solidFill>
                  <a:schemeClr val="accent1"/>
                </a:solidFill>
                <a:latin typeface="APPLE CHANCERY" panose="03020702040506060504" pitchFamily="66" charset="-79"/>
                <a:cs typeface="APPLE CHANCERY" panose="03020702040506060504" pitchFamily="66" charset="-79"/>
              </a:rPr>
              <a:t> Consulting</a:t>
            </a:r>
          </a:p>
        </p:txBody>
      </p:sp>
    </p:spTree>
    <p:extLst>
      <p:ext uri="{BB962C8B-B14F-4D97-AF65-F5344CB8AC3E}">
        <p14:creationId xmlns:p14="http://schemas.microsoft.com/office/powerpoint/2010/main" val="3593865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97964C5-36ED-DC41-ADC8-5D0993BC1356}"/>
              </a:ext>
            </a:extLst>
          </p:cNvPr>
          <p:cNvSpPr/>
          <p:nvPr/>
        </p:nvSpPr>
        <p:spPr>
          <a:xfrm>
            <a:off x="486695" y="207934"/>
            <a:ext cx="11483039" cy="959045"/>
          </a:xfrm>
          <a:prstGeom prst="rect">
            <a:avLst/>
          </a:prstGeom>
          <a:noFill/>
          <a:ln>
            <a:noFill/>
          </a:ln>
        </p:spPr>
        <p:txBody>
          <a:bodyPr wrap="square" lIns="91440" tIns="45720" rIns="91440" bIns="45720">
            <a:spAutoFit/>
          </a:bodyPr>
          <a:lstStyle/>
          <a:p>
            <a:pPr>
              <a:lnSpc>
                <a:spcPts val="3500"/>
              </a:lnSpc>
            </a:pPr>
            <a:r>
              <a:rPr lang="fr-FR" sz="2400" b="1" dirty="0">
                <a:ln w="12700">
                  <a:solidFill>
                    <a:schemeClr val="accent5"/>
                  </a:solidFill>
                  <a:prstDash val="solid"/>
                </a:ln>
                <a:solidFill>
                  <a:schemeClr val="accent1"/>
                </a:solidFill>
              </a:rPr>
              <a:t>3 différents scopes pour distinguer les émissions de gaz à effet de serre issues d’un organisme</a:t>
            </a:r>
          </a:p>
        </p:txBody>
      </p:sp>
      <p:pic>
        <p:nvPicPr>
          <p:cNvPr id="3" name="Image 2">
            <a:extLst>
              <a:ext uri="{FF2B5EF4-FFF2-40B4-BE49-F238E27FC236}">
                <a16:creationId xmlns:a16="http://schemas.microsoft.com/office/drawing/2014/main" id="{4B8F216F-7E66-5E4D-84E4-CED617E34FB7}"/>
              </a:ext>
            </a:extLst>
          </p:cNvPr>
          <p:cNvPicPr>
            <a:picLocks noChangeAspect="1"/>
          </p:cNvPicPr>
          <p:nvPr/>
        </p:nvPicPr>
        <p:blipFill>
          <a:blip r:embed="rId2"/>
          <a:stretch>
            <a:fillRect/>
          </a:stretch>
        </p:blipFill>
        <p:spPr>
          <a:xfrm>
            <a:off x="1828799" y="1083295"/>
            <a:ext cx="8252749" cy="5633613"/>
          </a:xfrm>
          <a:prstGeom prst="rect">
            <a:avLst/>
          </a:prstGeom>
        </p:spPr>
      </p:pic>
    </p:spTree>
    <p:extLst>
      <p:ext uri="{BB962C8B-B14F-4D97-AF65-F5344CB8AC3E}">
        <p14:creationId xmlns:p14="http://schemas.microsoft.com/office/powerpoint/2010/main" val="2326656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97964C5-36ED-DC41-ADC8-5D0993BC1356}"/>
              </a:ext>
            </a:extLst>
          </p:cNvPr>
          <p:cNvSpPr/>
          <p:nvPr/>
        </p:nvSpPr>
        <p:spPr>
          <a:xfrm>
            <a:off x="486696" y="250466"/>
            <a:ext cx="11192686" cy="510204"/>
          </a:xfrm>
          <a:prstGeom prst="rect">
            <a:avLst/>
          </a:prstGeom>
          <a:noFill/>
          <a:ln>
            <a:noFill/>
          </a:ln>
        </p:spPr>
        <p:txBody>
          <a:bodyPr wrap="square" lIns="91440" tIns="45720" rIns="91440" bIns="45720">
            <a:spAutoFit/>
          </a:bodyPr>
          <a:lstStyle/>
          <a:p>
            <a:pPr>
              <a:lnSpc>
                <a:spcPts val="3500"/>
              </a:lnSpc>
            </a:pPr>
            <a:r>
              <a:rPr lang="fr-FR" sz="2400" b="1" dirty="0">
                <a:ln w="12700">
                  <a:solidFill>
                    <a:schemeClr val="accent5"/>
                  </a:solidFill>
                  <a:prstDash val="solid"/>
                </a:ln>
                <a:solidFill>
                  <a:schemeClr val="accent1"/>
                </a:solidFill>
              </a:rPr>
              <a:t>Cartographie des flux pris en compte dans le Bilan Carbone</a:t>
            </a:r>
            <a:r>
              <a:rPr lang="fr-FR" sz="2400" b="1" dirty="0">
                <a:ln w="12700">
                  <a:solidFill>
                    <a:schemeClr val="accent5"/>
                  </a:solidFill>
                  <a:prstDash val="solid"/>
                </a:ln>
                <a:pattFill prst="ltDnDiag">
                  <a:fgClr>
                    <a:schemeClr val="accent5">
                      <a:lumMod val="60000"/>
                      <a:lumOff val="40000"/>
                    </a:schemeClr>
                  </a:fgClr>
                  <a:bgClr>
                    <a:schemeClr val="bg1"/>
                  </a:bgClr>
                </a:pattFill>
                <a:cs typeface="Freestyle Script" panose="020F0502020204030204" pitchFamily="34" charset="0"/>
              </a:rPr>
              <a:t>® </a:t>
            </a:r>
            <a:r>
              <a:rPr lang="fr-FR" sz="2400" b="1" dirty="0">
                <a:ln w="12700">
                  <a:solidFill>
                    <a:schemeClr val="accent5"/>
                  </a:solidFill>
                  <a:prstDash val="solid"/>
                </a:ln>
                <a:solidFill>
                  <a:schemeClr val="accent1"/>
                </a:solidFill>
              </a:rPr>
              <a:t>de LD Medicare</a:t>
            </a:r>
          </a:p>
        </p:txBody>
      </p:sp>
      <p:sp>
        <p:nvSpPr>
          <p:cNvPr id="5" name="Rectangle 4">
            <a:extLst>
              <a:ext uri="{FF2B5EF4-FFF2-40B4-BE49-F238E27FC236}">
                <a16:creationId xmlns:a16="http://schemas.microsoft.com/office/drawing/2014/main" id="{6A59824E-89AE-584E-A327-2D76662C97AE}"/>
              </a:ext>
            </a:extLst>
          </p:cNvPr>
          <p:cNvSpPr/>
          <p:nvPr/>
        </p:nvSpPr>
        <p:spPr>
          <a:xfrm>
            <a:off x="422730" y="1105218"/>
            <a:ext cx="11452460" cy="2785378"/>
          </a:xfrm>
          <a:prstGeom prst="rect">
            <a:avLst/>
          </a:prstGeom>
          <a:noFill/>
          <a:ln>
            <a:noFill/>
          </a:ln>
        </p:spPr>
        <p:txBody>
          <a:bodyPr wrap="square" lIns="91440" tIns="45720" rIns="91440" bIns="45720">
            <a:spAutoFit/>
          </a:bodyPr>
          <a:lstStyle/>
          <a:p>
            <a:pPr>
              <a:spcBef>
                <a:spcPts val="600"/>
              </a:spcBef>
            </a:pPr>
            <a:r>
              <a:rPr lang="fr-FR" sz="1600" dirty="0">
                <a:solidFill>
                  <a:srgbClr val="0070C0"/>
                </a:solidFill>
              </a:rPr>
              <a:t>Ce Bilan Carbone® porte sur des données 2022 réparties sur 3 périmètres d’activité : </a:t>
            </a:r>
          </a:p>
          <a:p>
            <a:pPr marL="285750" indent="-285750">
              <a:spcBef>
                <a:spcPts val="600"/>
              </a:spcBef>
              <a:buFont typeface="Arial" panose="020B0604020202020204" pitchFamily="34" charset="0"/>
              <a:buChar char="•"/>
            </a:pPr>
            <a:r>
              <a:rPr lang="fr-FR" sz="1600" b="1" dirty="0">
                <a:solidFill>
                  <a:srgbClr val="0070C0"/>
                </a:solidFill>
              </a:rPr>
              <a:t>Scope 1 : </a:t>
            </a:r>
            <a:r>
              <a:rPr lang="fr-FR" sz="1600" dirty="0">
                <a:solidFill>
                  <a:srgbClr val="0070C0"/>
                </a:solidFill>
              </a:rPr>
              <a:t>fuites de liquide de refroidissement </a:t>
            </a:r>
          </a:p>
          <a:p>
            <a:pPr marL="285750" indent="-285750">
              <a:spcBef>
                <a:spcPts val="600"/>
              </a:spcBef>
              <a:buFont typeface="Arial" panose="020B0604020202020204" pitchFamily="34" charset="0"/>
              <a:buChar char="•"/>
            </a:pPr>
            <a:r>
              <a:rPr lang="fr-FR" sz="1600" b="1" dirty="0">
                <a:solidFill>
                  <a:srgbClr val="0070C0"/>
                </a:solidFill>
              </a:rPr>
              <a:t>Scope 2 : </a:t>
            </a:r>
            <a:r>
              <a:rPr lang="fr-FR" sz="1600" dirty="0">
                <a:solidFill>
                  <a:srgbClr val="0070C0"/>
                </a:solidFill>
              </a:rPr>
              <a:t>électricité consommée dans les bureaux  (y/c pour en alimenter les équipements informatiques)</a:t>
            </a:r>
          </a:p>
          <a:p>
            <a:pPr marL="285750" indent="-285750">
              <a:spcBef>
                <a:spcPts val="600"/>
              </a:spcBef>
              <a:buFont typeface="Arial" panose="020B0604020202020204" pitchFamily="34" charset="0"/>
              <a:buChar char="•"/>
            </a:pPr>
            <a:r>
              <a:rPr lang="fr-FR" sz="1600" b="1" dirty="0">
                <a:solidFill>
                  <a:srgbClr val="0070C0"/>
                </a:solidFill>
              </a:rPr>
              <a:t>Scope 3 : </a:t>
            </a:r>
            <a:br>
              <a:rPr lang="fr-FR" sz="1600" dirty="0">
                <a:solidFill>
                  <a:srgbClr val="0070C0"/>
                </a:solidFill>
              </a:rPr>
            </a:br>
            <a:r>
              <a:rPr lang="fr-FR" sz="1600" dirty="0">
                <a:solidFill>
                  <a:srgbClr val="0070C0"/>
                </a:solidFill>
              </a:rPr>
              <a:t>- transports de personnes : professionnels  et déplacements domicile travail</a:t>
            </a:r>
            <a:br>
              <a:rPr lang="fr-FR" sz="1600" dirty="0">
                <a:solidFill>
                  <a:srgbClr val="0070C0"/>
                </a:solidFill>
              </a:rPr>
            </a:br>
            <a:r>
              <a:rPr lang="fr-FR" sz="1600" dirty="0">
                <a:solidFill>
                  <a:srgbClr val="0070C0"/>
                </a:solidFill>
              </a:rPr>
              <a:t>- transports de marchandises : réception et expédition</a:t>
            </a:r>
            <a:br>
              <a:rPr lang="fr-FR" sz="1600" dirty="0">
                <a:solidFill>
                  <a:srgbClr val="0070C0"/>
                </a:solidFill>
              </a:rPr>
            </a:br>
            <a:r>
              <a:rPr lang="fr-FR" sz="1600" dirty="0">
                <a:solidFill>
                  <a:srgbClr val="0070C0"/>
                </a:solidFill>
              </a:rPr>
              <a:t>- amortissement carbone des bâtiments et des équipements numériques</a:t>
            </a:r>
            <a:br>
              <a:rPr lang="fr-FR" sz="1600" dirty="0">
                <a:solidFill>
                  <a:srgbClr val="0070C0"/>
                </a:solidFill>
              </a:rPr>
            </a:br>
            <a:r>
              <a:rPr lang="fr-FR" sz="1600" b="1" dirty="0">
                <a:solidFill>
                  <a:srgbClr val="0070C0"/>
                </a:solidFill>
              </a:rPr>
              <a:t>- </a:t>
            </a:r>
            <a:r>
              <a:rPr lang="fr-FR" sz="1600" dirty="0">
                <a:solidFill>
                  <a:srgbClr val="0070C0"/>
                </a:solidFill>
              </a:rPr>
              <a:t>consommation de papier</a:t>
            </a:r>
            <a:br>
              <a:rPr lang="fr-FR" sz="1600" dirty="0">
                <a:solidFill>
                  <a:srgbClr val="0070C0"/>
                </a:solidFill>
              </a:rPr>
            </a:br>
            <a:r>
              <a:rPr lang="fr-FR" sz="1600" dirty="0">
                <a:solidFill>
                  <a:srgbClr val="0070C0"/>
                </a:solidFill>
              </a:rPr>
              <a:t>- déchets : bois, papier/carton, plastique, alimentaires</a:t>
            </a:r>
            <a:br>
              <a:rPr lang="fr-FR" sz="1600" dirty="0">
                <a:solidFill>
                  <a:srgbClr val="0070C0"/>
                </a:solidFill>
              </a:rPr>
            </a:br>
            <a:r>
              <a:rPr lang="fr-FR" sz="1600" dirty="0">
                <a:solidFill>
                  <a:srgbClr val="0070C0"/>
                </a:solidFill>
              </a:rPr>
              <a:t>- émissions lors de la fabrication des produits distribués</a:t>
            </a:r>
          </a:p>
        </p:txBody>
      </p:sp>
      <p:sp>
        <p:nvSpPr>
          <p:cNvPr id="7" name="Rectangle 6">
            <a:extLst>
              <a:ext uri="{FF2B5EF4-FFF2-40B4-BE49-F238E27FC236}">
                <a16:creationId xmlns:a16="http://schemas.microsoft.com/office/drawing/2014/main" id="{3CB07AA4-CD3A-0345-846C-0F7BEEFB67EC}"/>
              </a:ext>
            </a:extLst>
          </p:cNvPr>
          <p:cNvSpPr/>
          <p:nvPr/>
        </p:nvSpPr>
        <p:spPr>
          <a:xfrm>
            <a:off x="8245" y="6355196"/>
            <a:ext cx="2182062" cy="490519"/>
          </a:xfrm>
          <a:prstGeom prst="rect">
            <a:avLst/>
          </a:prstGeom>
          <a:solidFill>
            <a:schemeClr val="bg1"/>
          </a:solidFill>
          <a:ln>
            <a:noFill/>
          </a:ln>
        </p:spPr>
        <p:txBody>
          <a:bodyPr wrap="square" lIns="91440" tIns="45720" rIns="91440" bIns="45720">
            <a:spAutoFit/>
          </a:bodyPr>
          <a:lstStyle/>
          <a:p>
            <a:pPr>
              <a:lnSpc>
                <a:spcPts val="3500"/>
              </a:lnSpc>
            </a:pPr>
            <a:r>
              <a:rPr lang="fr-FR" sz="1600" i="1" dirty="0">
                <a:ln w="12700">
                  <a:solidFill>
                    <a:schemeClr val="accent5"/>
                  </a:solidFill>
                  <a:prstDash val="solid"/>
                </a:ln>
                <a:solidFill>
                  <a:schemeClr val="accent1"/>
                </a:solidFill>
                <a:latin typeface="APPLE CHANCERY" panose="03020702040506060504" pitchFamily="66" charset="-79"/>
                <a:cs typeface="APPLE CHANCERY" panose="03020702040506060504" pitchFamily="66" charset="-79"/>
              </a:rPr>
              <a:t>One </a:t>
            </a:r>
            <a:r>
              <a:rPr lang="fr-FR" sz="1600" i="1" dirty="0" err="1">
                <a:ln w="12700">
                  <a:solidFill>
                    <a:schemeClr val="accent5"/>
                  </a:solidFill>
                  <a:prstDash val="solid"/>
                </a:ln>
                <a:solidFill>
                  <a:schemeClr val="accent1"/>
                </a:solidFill>
                <a:latin typeface="APPLE CHANCERY" panose="03020702040506060504" pitchFamily="66" charset="-79"/>
                <a:cs typeface="APPLE CHANCERY" panose="03020702040506060504" pitchFamily="66" charset="-79"/>
              </a:rPr>
              <a:t>Earth</a:t>
            </a:r>
            <a:r>
              <a:rPr lang="fr-FR" sz="1600" i="1" dirty="0">
                <a:ln w="12700">
                  <a:solidFill>
                    <a:schemeClr val="accent5"/>
                  </a:solidFill>
                  <a:prstDash val="solid"/>
                </a:ln>
                <a:solidFill>
                  <a:schemeClr val="accent1"/>
                </a:solidFill>
                <a:latin typeface="APPLE CHANCERY" panose="03020702040506060504" pitchFamily="66" charset="-79"/>
                <a:cs typeface="APPLE CHANCERY" panose="03020702040506060504" pitchFamily="66" charset="-79"/>
              </a:rPr>
              <a:t> Consulting</a:t>
            </a:r>
          </a:p>
        </p:txBody>
      </p:sp>
      <p:pic>
        <p:nvPicPr>
          <p:cNvPr id="8" name="Graphique 7" descr="Ordinateur avec un remplissage uni">
            <a:extLst>
              <a:ext uri="{FF2B5EF4-FFF2-40B4-BE49-F238E27FC236}">
                <a16:creationId xmlns:a16="http://schemas.microsoft.com/office/drawing/2014/main" id="{2E0DBCDF-A9F8-0D4B-97AC-72A454E869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64631" y="4658068"/>
            <a:ext cx="489140" cy="489140"/>
          </a:xfrm>
          <a:prstGeom prst="rect">
            <a:avLst/>
          </a:prstGeom>
        </p:spPr>
      </p:pic>
      <p:sp>
        <p:nvSpPr>
          <p:cNvPr id="10" name="Rectangle 9">
            <a:extLst>
              <a:ext uri="{FF2B5EF4-FFF2-40B4-BE49-F238E27FC236}">
                <a16:creationId xmlns:a16="http://schemas.microsoft.com/office/drawing/2014/main" id="{FA93AC89-FC68-A342-B4D2-B22D41E8B325}"/>
              </a:ext>
            </a:extLst>
          </p:cNvPr>
          <p:cNvSpPr/>
          <p:nvPr/>
        </p:nvSpPr>
        <p:spPr>
          <a:xfrm>
            <a:off x="6908499" y="4086573"/>
            <a:ext cx="2552450" cy="584775"/>
          </a:xfrm>
          <a:prstGeom prst="rect">
            <a:avLst/>
          </a:prstGeom>
          <a:noFill/>
          <a:ln>
            <a:noFill/>
          </a:ln>
        </p:spPr>
        <p:txBody>
          <a:bodyPr wrap="square" lIns="91440" tIns="45720" rIns="91440" bIns="45720">
            <a:spAutoFit/>
          </a:bodyPr>
          <a:lstStyle/>
          <a:p>
            <a:pPr algn="ctr"/>
            <a:r>
              <a:rPr lang="fr-FR" sz="1600" i="1" dirty="0">
                <a:ln w="12700">
                  <a:solidFill>
                    <a:schemeClr val="accent5"/>
                  </a:solidFill>
                  <a:prstDash val="solid"/>
                </a:ln>
                <a:solidFill>
                  <a:schemeClr val="accent1"/>
                </a:solidFill>
              </a:rPr>
              <a:t>Fabrication et consommation des bureaux</a:t>
            </a:r>
          </a:p>
        </p:txBody>
      </p:sp>
      <p:pic>
        <p:nvPicPr>
          <p:cNvPr id="11" name="Graphique 10" descr="Ordures avec un remplissage uni">
            <a:extLst>
              <a:ext uri="{FF2B5EF4-FFF2-40B4-BE49-F238E27FC236}">
                <a16:creationId xmlns:a16="http://schemas.microsoft.com/office/drawing/2014/main" id="{7EF86775-82EB-0C4E-B61D-8C4540B95C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37406" y="4906126"/>
            <a:ext cx="273746" cy="273746"/>
          </a:xfrm>
          <a:prstGeom prst="rect">
            <a:avLst/>
          </a:prstGeom>
        </p:spPr>
      </p:pic>
      <p:pic>
        <p:nvPicPr>
          <p:cNvPr id="12" name="Graphique 11" descr="Énergie renouvelable avec un remplissage uni">
            <a:extLst>
              <a:ext uri="{FF2B5EF4-FFF2-40B4-BE49-F238E27FC236}">
                <a16:creationId xmlns:a16="http://schemas.microsoft.com/office/drawing/2014/main" id="{B0258F6D-9284-424C-8697-992B06DF5C8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77431" y="4874804"/>
            <a:ext cx="346305" cy="346305"/>
          </a:xfrm>
          <a:prstGeom prst="rect">
            <a:avLst/>
          </a:prstGeom>
        </p:spPr>
      </p:pic>
      <p:pic>
        <p:nvPicPr>
          <p:cNvPr id="13" name="Graphique 12" descr="Voiture avec un remplissage uni">
            <a:extLst>
              <a:ext uri="{FF2B5EF4-FFF2-40B4-BE49-F238E27FC236}">
                <a16:creationId xmlns:a16="http://schemas.microsoft.com/office/drawing/2014/main" id="{CFDCFFDD-A5E6-744B-A42B-F30C7B41A00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613982" y="6030333"/>
            <a:ext cx="617237" cy="485067"/>
          </a:xfrm>
          <a:prstGeom prst="rect">
            <a:avLst/>
          </a:prstGeom>
        </p:spPr>
      </p:pic>
      <p:pic>
        <p:nvPicPr>
          <p:cNvPr id="14" name="Graphique 13" descr="Train avec un remplissage uni">
            <a:extLst>
              <a:ext uri="{FF2B5EF4-FFF2-40B4-BE49-F238E27FC236}">
                <a16:creationId xmlns:a16="http://schemas.microsoft.com/office/drawing/2014/main" id="{04845F95-9418-CD40-ACF4-BB989E69559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29994" y="5997953"/>
            <a:ext cx="425419" cy="425419"/>
          </a:xfrm>
          <a:prstGeom prst="rect">
            <a:avLst/>
          </a:prstGeom>
        </p:spPr>
      </p:pic>
      <p:pic>
        <p:nvPicPr>
          <p:cNvPr id="15" name="Graphique 14" descr="Ville avec un remplissage uni">
            <a:extLst>
              <a:ext uri="{FF2B5EF4-FFF2-40B4-BE49-F238E27FC236}">
                <a16:creationId xmlns:a16="http://schemas.microsoft.com/office/drawing/2014/main" id="{E6267086-8CB6-4844-8C1E-404B3CE8D1F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160188" y="4580088"/>
            <a:ext cx="686093" cy="686093"/>
          </a:xfrm>
          <a:prstGeom prst="rect">
            <a:avLst/>
          </a:prstGeom>
        </p:spPr>
      </p:pic>
      <p:pic>
        <p:nvPicPr>
          <p:cNvPr id="16" name="Graphique 15" descr="Décollage avec un remplissage uni">
            <a:extLst>
              <a:ext uri="{FF2B5EF4-FFF2-40B4-BE49-F238E27FC236}">
                <a16:creationId xmlns:a16="http://schemas.microsoft.com/office/drawing/2014/main" id="{B682B3B3-118B-094E-8F0A-8A8F32A71C1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352892" y="5411891"/>
            <a:ext cx="551500" cy="551500"/>
          </a:xfrm>
          <a:prstGeom prst="rect">
            <a:avLst/>
          </a:prstGeom>
        </p:spPr>
      </p:pic>
      <p:pic>
        <p:nvPicPr>
          <p:cNvPr id="17" name="Graphique 16" descr="Commentaire feu avec un remplissage uni">
            <a:extLst>
              <a:ext uri="{FF2B5EF4-FFF2-40B4-BE49-F238E27FC236}">
                <a16:creationId xmlns:a16="http://schemas.microsoft.com/office/drawing/2014/main" id="{66E00262-A2EB-E245-BA9C-93445FAAB96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153040" y="4589243"/>
            <a:ext cx="410088" cy="410088"/>
          </a:xfrm>
          <a:prstGeom prst="rect">
            <a:avLst/>
          </a:prstGeom>
        </p:spPr>
      </p:pic>
      <p:pic>
        <p:nvPicPr>
          <p:cNvPr id="18" name="Graphique 17" descr="Thermomètre avec un remplissage uni">
            <a:extLst>
              <a:ext uri="{FF2B5EF4-FFF2-40B4-BE49-F238E27FC236}">
                <a16:creationId xmlns:a16="http://schemas.microsoft.com/office/drawing/2014/main" id="{961B0477-3BD8-F24A-995B-A8E9180D50F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833693" y="4650907"/>
            <a:ext cx="343738" cy="343738"/>
          </a:xfrm>
          <a:prstGeom prst="rect">
            <a:avLst/>
          </a:prstGeom>
        </p:spPr>
      </p:pic>
      <p:sp>
        <p:nvSpPr>
          <p:cNvPr id="20" name="Rectangle 19">
            <a:extLst>
              <a:ext uri="{FF2B5EF4-FFF2-40B4-BE49-F238E27FC236}">
                <a16:creationId xmlns:a16="http://schemas.microsoft.com/office/drawing/2014/main" id="{0E247D2C-14BD-8F4D-9CB0-0B9B07E9A3B4}"/>
              </a:ext>
            </a:extLst>
          </p:cNvPr>
          <p:cNvSpPr/>
          <p:nvPr/>
        </p:nvSpPr>
        <p:spPr>
          <a:xfrm>
            <a:off x="9644048" y="4077988"/>
            <a:ext cx="2352308" cy="584775"/>
          </a:xfrm>
          <a:prstGeom prst="rect">
            <a:avLst/>
          </a:prstGeom>
          <a:noFill/>
          <a:ln>
            <a:noFill/>
          </a:ln>
        </p:spPr>
        <p:txBody>
          <a:bodyPr wrap="square" lIns="91440" tIns="45720" rIns="91440" bIns="45720">
            <a:spAutoFit/>
          </a:bodyPr>
          <a:lstStyle/>
          <a:p>
            <a:pPr algn="ctr"/>
            <a:r>
              <a:rPr lang="fr-FR" sz="1600" i="1" dirty="0">
                <a:ln w="12700">
                  <a:solidFill>
                    <a:schemeClr val="accent5"/>
                  </a:solidFill>
                  <a:prstDash val="solid"/>
                </a:ln>
                <a:solidFill>
                  <a:schemeClr val="accent1"/>
                </a:solidFill>
              </a:rPr>
              <a:t>Fabrication des équipements numériques</a:t>
            </a:r>
          </a:p>
        </p:txBody>
      </p:sp>
      <p:sp>
        <p:nvSpPr>
          <p:cNvPr id="21" name="Rectangle 20">
            <a:extLst>
              <a:ext uri="{FF2B5EF4-FFF2-40B4-BE49-F238E27FC236}">
                <a16:creationId xmlns:a16="http://schemas.microsoft.com/office/drawing/2014/main" id="{5407AA3A-9F48-B641-89A4-CEEB0CDF9EB1}"/>
              </a:ext>
            </a:extLst>
          </p:cNvPr>
          <p:cNvSpPr/>
          <p:nvPr/>
        </p:nvSpPr>
        <p:spPr>
          <a:xfrm>
            <a:off x="10104042" y="5431659"/>
            <a:ext cx="2079713" cy="584775"/>
          </a:xfrm>
          <a:prstGeom prst="rect">
            <a:avLst/>
          </a:prstGeom>
          <a:noFill/>
          <a:ln>
            <a:noFill/>
          </a:ln>
        </p:spPr>
        <p:txBody>
          <a:bodyPr wrap="square" lIns="91440" tIns="45720" rIns="91440" bIns="45720">
            <a:spAutoFit/>
          </a:bodyPr>
          <a:lstStyle/>
          <a:p>
            <a:r>
              <a:rPr lang="fr-FR" sz="1600" i="1" dirty="0">
                <a:ln w="12700">
                  <a:solidFill>
                    <a:schemeClr val="accent5"/>
                  </a:solidFill>
                  <a:prstDash val="solid"/>
                </a:ln>
                <a:solidFill>
                  <a:schemeClr val="accent1"/>
                </a:solidFill>
              </a:rPr>
              <a:t>Transports de personnes</a:t>
            </a:r>
          </a:p>
        </p:txBody>
      </p:sp>
      <p:pic>
        <p:nvPicPr>
          <p:cNvPr id="22" name="Graphique 21" descr="Robinet qui fuit avec un remplissage uni">
            <a:extLst>
              <a:ext uri="{FF2B5EF4-FFF2-40B4-BE49-F238E27FC236}">
                <a16:creationId xmlns:a16="http://schemas.microsoft.com/office/drawing/2014/main" id="{9E56EE13-BB12-4745-B860-13928F249CC8}"/>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858870" y="4994645"/>
            <a:ext cx="309261" cy="309261"/>
          </a:xfrm>
          <a:prstGeom prst="rect">
            <a:avLst/>
          </a:prstGeom>
        </p:spPr>
      </p:pic>
      <p:pic>
        <p:nvPicPr>
          <p:cNvPr id="23" name="Graphique 22" descr="Cyclisme avec un remplissage uni">
            <a:extLst>
              <a:ext uri="{FF2B5EF4-FFF2-40B4-BE49-F238E27FC236}">
                <a16:creationId xmlns:a16="http://schemas.microsoft.com/office/drawing/2014/main" id="{8D96DF10-E0EC-EC49-AFCC-640A2883B3A5}"/>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1053771" y="5857678"/>
            <a:ext cx="368029" cy="368029"/>
          </a:xfrm>
          <a:prstGeom prst="rect">
            <a:avLst/>
          </a:prstGeom>
        </p:spPr>
      </p:pic>
      <p:pic>
        <p:nvPicPr>
          <p:cNvPr id="24" name="Graphique 23" descr="Bus avec un remplissage uni">
            <a:extLst>
              <a:ext uri="{FF2B5EF4-FFF2-40B4-BE49-F238E27FC236}">
                <a16:creationId xmlns:a16="http://schemas.microsoft.com/office/drawing/2014/main" id="{28103602-8902-554E-8F19-C7FBCC9A9AE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1570562" y="5875227"/>
            <a:ext cx="395523" cy="395523"/>
          </a:xfrm>
          <a:prstGeom prst="rect">
            <a:avLst/>
          </a:prstGeom>
        </p:spPr>
      </p:pic>
      <p:pic>
        <p:nvPicPr>
          <p:cNvPr id="25" name="Graphique 24" descr="Papier avec un remplissage uni">
            <a:extLst>
              <a:ext uri="{FF2B5EF4-FFF2-40B4-BE49-F238E27FC236}">
                <a16:creationId xmlns:a16="http://schemas.microsoft.com/office/drawing/2014/main" id="{FF83C6F3-A4C0-7149-A8C1-66A72D9D9BE9}"/>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8575855" y="4642354"/>
            <a:ext cx="247948" cy="247948"/>
          </a:xfrm>
          <a:prstGeom prst="rect">
            <a:avLst/>
          </a:prstGeom>
        </p:spPr>
      </p:pic>
      <p:sp>
        <p:nvSpPr>
          <p:cNvPr id="26" name="Rectangle 25">
            <a:extLst>
              <a:ext uri="{FF2B5EF4-FFF2-40B4-BE49-F238E27FC236}">
                <a16:creationId xmlns:a16="http://schemas.microsoft.com/office/drawing/2014/main" id="{5D2FD3A4-01D2-3A41-A31B-8664051E83D9}"/>
              </a:ext>
            </a:extLst>
          </p:cNvPr>
          <p:cNvSpPr/>
          <p:nvPr/>
        </p:nvSpPr>
        <p:spPr>
          <a:xfrm>
            <a:off x="7017537" y="5431659"/>
            <a:ext cx="2775764" cy="584775"/>
          </a:xfrm>
          <a:prstGeom prst="rect">
            <a:avLst/>
          </a:prstGeom>
          <a:noFill/>
          <a:ln>
            <a:noFill/>
          </a:ln>
        </p:spPr>
        <p:txBody>
          <a:bodyPr wrap="square" lIns="91440" tIns="45720" rIns="91440" bIns="45720">
            <a:spAutoFit/>
          </a:bodyPr>
          <a:lstStyle/>
          <a:p>
            <a:r>
              <a:rPr lang="fr-FR" sz="1600" i="1" dirty="0">
                <a:ln w="12700">
                  <a:solidFill>
                    <a:schemeClr val="accent5"/>
                  </a:solidFill>
                  <a:prstDash val="solid"/>
                </a:ln>
                <a:solidFill>
                  <a:schemeClr val="accent1"/>
                </a:solidFill>
              </a:rPr>
              <a:t>Transports de marchandises (réception et expédition)</a:t>
            </a:r>
          </a:p>
        </p:txBody>
      </p:sp>
      <p:pic>
        <p:nvPicPr>
          <p:cNvPr id="27" name="Graphique 26" descr="Camion avec un remplissage uni">
            <a:extLst>
              <a:ext uri="{FF2B5EF4-FFF2-40B4-BE49-F238E27FC236}">
                <a16:creationId xmlns:a16="http://schemas.microsoft.com/office/drawing/2014/main" id="{D76D7CA0-BEE3-4B44-9E97-74A2211A79E6}"/>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993396" y="5927742"/>
            <a:ext cx="679792" cy="679792"/>
          </a:xfrm>
          <a:prstGeom prst="rect">
            <a:avLst/>
          </a:prstGeom>
        </p:spPr>
      </p:pic>
      <p:pic>
        <p:nvPicPr>
          <p:cNvPr id="4" name="Graphique 3" descr="Usine avec un remplissage uni">
            <a:extLst>
              <a:ext uri="{FF2B5EF4-FFF2-40B4-BE49-F238E27FC236}">
                <a16:creationId xmlns:a16="http://schemas.microsoft.com/office/drawing/2014/main" id="{5957CD39-B519-6946-B3AF-6B98C6BD4BC9}"/>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5069521" y="6041693"/>
            <a:ext cx="481716" cy="481716"/>
          </a:xfrm>
          <a:prstGeom prst="rect">
            <a:avLst/>
          </a:prstGeom>
        </p:spPr>
      </p:pic>
      <p:sp>
        <p:nvSpPr>
          <p:cNvPr id="29" name="Rectangle 28">
            <a:extLst>
              <a:ext uri="{FF2B5EF4-FFF2-40B4-BE49-F238E27FC236}">
                <a16:creationId xmlns:a16="http://schemas.microsoft.com/office/drawing/2014/main" id="{337F48FB-EA42-7142-BBF0-8108CEEFB2E8}"/>
              </a:ext>
            </a:extLst>
          </p:cNvPr>
          <p:cNvSpPr/>
          <p:nvPr/>
        </p:nvSpPr>
        <p:spPr>
          <a:xfrm>
            <a:off x="4672851" y="5431659"/>
            <a:ext cx="2194084" cy="584775"/>
          </a:xfrm>
          <a:prstGeom prst="rect">
            <a:avLst/>
          </a:prstGeom>
          <a:noFill/>
          <a:ln>
            <a:noFill/>
          </a:ln>
        </p:spPr>
        <p:txBody>
          <a:bodyPr wrap="square" lIns="91440" tIns="45720" rIns="91440" bIns="45720">
            <a:spAutoFit/>
          </a:bodyPr>
          <a:lstStyle/>
          <a:p>
            <a:r>
              <a:rPr lang="fr-FR" sz="1600" i="1" dirty="0">
                <a:ln w="12700">
                  <a:solidFill>
                    <a:schemeClr val="accent5"/>
                  </a:solidFill>
                  <a:prstDash val="solid"/>
                </a:ln>
                <a:solidFill>
                  <a:schemeClr val="accent1"/>
                </a:solidFill>
              </a:rPr>
              <a:t>Fabrication des produits chez les fournisseurs</a:t>
            </a:r>
          </a:p>
        </p:txBody>
      </p:sp>
      <p:pic>
        <p:nvPicPr>
          <p:cNvPr id="30" name="Graphique 29" descr="Usine avec un remplissage uni">
            <a:extLst>
              <a:ext uri="{FF2B5EF4-FFF2-40B4-BE49-F238E27FC236}">
                <a16:creationId xmlns:a16="http://schemas.microsoft.com/office/drawing/2014/main" id="{881421F4-567C-4C45-9B8F-6CC47E69DA2D}"/>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5667244" y="6029892"/>
            <a:ext cx="481716" cy="481716"/>
          </a:xfrm>
          <a:prstGeom prst="rect">
            <a:avLst/>
          </a:prstGeom>
        </p:spPr>
      </p:pic>
      <p:pic>
        <p:nvPicPr>
          <p:cNvPr id="31" name="Graphique 30" descr="Ordinateur avec un remplissage uni">
            <a:extLst>
              <a:ext uri="{FF2B5EF4-FFF2-40B4-BE49-F238E27FC236}">
                <a16:creationId xmlns:a16="http://schemas.microsoft.com/office/drawing/2014/main" id="{BA3656A4-49FF-4A47-84BA-4865759821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01879" y="4556209"/>
            <a:ext cx="407136" cy="407136"/>
          </a:xfrm>
          <a:prstGeom prst="rect">
            <a:avLst/>
          </a:prstGeom>
        </p:spPr>
      </p:pic>
    </p:spTree>
    <p:extLst>
      <p:ext uri="{BB962C8B-B14F-4D97-AF65-F5344CB8AC3E}">
        <p14:creationId xmlns:p14="http://schemas.microsoft.com/office/powerpoint/2010/main" val="1599299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97964C5-36ED-DC41-ADC8-5D0993BC1356}"/>
              </a:ext>
            </a:extLst>
          </p:cNvPr>
          <p:cNvSpPr/>
          <p:nvPr/>
        </p:nvSpPr>
        <p:spPr>
          <a:xfrm>
            <a:off x="486696" y="250466"/>
            <a:ext cx="11192686" cy="959045"/>
          </a:xfrm>
          <a:prstGeom prst="rect">
            <a:avLst/>
          </a:prstGeom>
          <a:noFill/>
          <a:ln>
            <a:noFill/>
          </a:ln>
        </p:spPr>
        <p:txBody>
          <a:bodyPr wrap="square" lIns="91440" tIns="45720" rIns="91440" bIns="45720">
            <a:spAutoFit/>
          </a:bodyPr>
          <a:lstStyle/>
          <a:p>
            <a:pPr>
              <a:lnSpc>
                <a:spcPts val="3500"/>
              </a:lnSpc>
            </a:pPr>
            <a:r>
              <a:rPr lang="fr-FR" sz="2400" b="1" dirty="0">
                <a:ln w="12700">
                  <a:solidFill>
                    <a:schemeClr val="accent5"/>
                  </a:solidFill>
                  <a:prstDash val="solid"/>
                </a:ln>
                <a:solidFill>
                  <a:schemeClr val="accent1"/>
                </a:solidFill>
              </a:rPr>
              <a:t>Quelques clarifications nécessaires à la bonne appréhension du premier Bilan Carbone</a:t>
            </a:r>
            <a:r>
              <a:rPr lang="fr-FR" sz="2400" b="1" dirty="0">
                <a:ln w="12700">
                  <a:solidFill>
                    <a:schemeClr val="accent5"/>
                  </a:solidFill>
                  <a:prstDash val="solid"/>
                </a:ln>
                <a:pattFill prst="ltDnDiag">
                  <a:fgClr>
                    <a:schemeClr val="accent5">
                      <a:lumMod val="60000"/>
                      <a:lumOff val="40000"/>
                    </a:schemeClr>
                  </a:fgClr>
                  <a:bgClr>
                    <a:schemeClr val="bg1"/>
                  </a:bgClr>
                </a:pattFill>
                <a:cs typeface="Freestyle Script" panose="020F0502020204030204" pitchFamily="34" charset="0"/>
              </a:rPr>
              <a:t>®</a:t>
            </a:r>
            <a:r>
              <a:rPr lang="fr-FR" sz="2400" b="1" dirty="0">
                <a:ln w="12700">
                  <a:solidFill>
                    <a:schemeClr val="accent5"/>
                  </a:solidFill>
                  <a:prstDash val="solid"/>
                </a:ln>
                <a:solidFill>
                  <a:schemeClr val="accent1"/>
                </a:solidFill>
                <a:cs typeface="Freestyle Script" panose="020F0502020204030204" pitchFamily="34" charset="0"/>
              </a:rPr>
              <a:t> </a:t>
            </a:r>
            <a:r>
              <a:rPr lang="fr-FR" sz="2400" b="1" dirty="0">
                <a:ln w="12700">
                  <a:solidFill>
                    <a:schemeClr val="accent5"/>
                  </a:solidFill>
                  <a:prstDash val="solid"/>
                </a:ln>
                <a:solidFill>
                  <a:schemeClr val="accent1"/>
                </a:solidFill>
              </a:rPr>
              <a:t>de LD Medicare</a:t>
            </a:r>
          </a:p>
        </p:txBody>
      </p:sp>
      <p:sp>
        <p:nvSpPr>
          <p:cNvPr id="59" name="Rectangle 58">
            <a:extLst>
              <a:ext uri="{FF2B5EF4-FFF2-40B4-BE49-F238E27FC236}">
                <a16:creationId xmlns:a16="http://schemas.microsoft.com/office/drawing/2014/main" id="{099A43FF-FCED-1C4A-B47E-30793F27DA9C}"/>
              </a:ext>
            </a:extLst>
          </p:cNvPr>
          <p:cNvSpPr/>
          <p:nvPr/>
        </p:nvSpPr>
        <p:spPr>
          <a:xfrm>
            <a:off x="2028600" y="3622443"/>
            <a:ext cx="7686900" cy="2554545"/>
          </a:xfrm>
          <a:prstGeom prst="rect">
            <a:avLst/>
          </a:prstGeom>
          <a:noFill/>
          <a:ln>
            <a:noFill/>
          </a:ln>
        </p:spPr>
        <p:txBody>
          <a:bodyPr wrap="square" lIns="91440" tIns="45720" rIns="91440" bIns="45720">
            <a:spAutoFit/>
          </a:bodyPr>
          <a:lstStyle/>
          <a:p>
            <a:r>
              <a:rPr lang="fr-FR" sz="1600" b="1" dirty="0">
                <a:solidFill>
                  <a:srgbClr val="0070C0"/>
                </a:solidFill>
              </a:rPr>
              <a:t>Les données présentées sur ce document sont donc celles d’un premier exercice de Bilan Carbone®, que pourra venir modifier l’acquisition d’informations complémentaires ou plus précises que celles disponibles à date.</a:t>
            </a:r>
          </a:p>
          <a:p>
            <a:endParaRPr lang="fr-FR" sz="1600" b="1" dirty="0">
              <a:solidFill>
                <a:srgbClr val="0070C0"/>
              </a:solidFill>
            </a:endParaRPr>
          </a:p>
          <a:p>
            <a:r>
              <a:rPr lang="fr-FR" sz="1600" dirty="0">
                <a:solidFill>
                  <a:srgbClr val="0070C0"/>
                </a:solidFill>
              </a:rPr>
              <a:t>Exemples : </a:t>
            </a:r>
          </a:p>
          <a:p>
            <a:pPr marL="285750" indent="-285750">
              <a:buFont typeface="Arial" panose="020B0604020202020204" pitchFamily="34" charset="0"/>
              <a:buChar char="•"/>
            </a:pPr>
            <a:r>
              <a:rPr lang="fr-FR" sz="1600" dirty="0">
                <a:solidFill>
                  <a:srgbClr val="0070C0"/>
                </a:solidFill>
              </a:rPr>
              <a:t>Les nombres de prestations de transport sont des estimations</a:t>
            </a:r>
          </a:p>
          <a:p>
            <a:pPr marL="285750" indent="-285750">
              <a:buFont typeface="Arial" panose="020B0604020202020204" pitchFamily="34" charset="0"/>
              <a:buChar char="•"/>
            </a:pPr>
            <a:r>
              <a:rPr lang="fr-FR" sz="1600" dirty="0">
                <a:solidFill>
                  <a:srgbClr val="0070C0"/>
                </a:solidFill>
              </a:rPr>
              <a:t>La masse des produits </a:t>
            </a:r>
            <a:r>
              <a:rPr lang="fr-FR" sz="1600" dirty="0" err="1">
                <a:solidFill>
                  <a:srgbClr val="0070C0"/>
                </a:solidFill>
              </a:rPr>
              <a:t>screenés</a:t>
            </a:r>
            <a:r>
              <a:rPr lang="fr-FR" sz="1600" dirty="0">
                <a:solidFill>
                  <a:srgbClr val="0070C0"/>
                </a:solidFill>
              </a:rPr>
              <a:t> sur leur composition ne représente que 17% de celle des réceptions, il a donc fallu extrapoler au reste</a:t>
            </a:r>
          </a:p>
          <a:p>
            <a:pPr marL="285750" indent="-285750">
              <a:buFont typeface="Arial" panose="020B0604020202020204" pitchFamily="34" charset="0"/>
              <a:buChar char="•"/>
            </a:pPr>
            <a:r>
              <a:rPr lang="fr-FR" sz="1600" dirty="0">
                <a:solidFill>
                  <a:srgbClr val="0070C0"/>
                </a:solidFill>
              </a:rPr>
              <a:t>La consommation d’électricité induite par le fonctionnement des produits distribués, et leur traitement en fin de vie, n’ont pas été pris en compte</a:t>
            </a:r>
          </a:p>
        </p:txBody>
      </p:sp>
      <p:pic>
        <p:nvPicPr>
          <p:cNvPr id="30722" name="Picture 2" descr="Travail en cours illustration de vecteur. Illustration du ...">
            <a:extLst>
              <a:ext uri="{FF2B5EF4-FFF2-40B4-BE49-F238E27FC236}">
                <a16:creationId xmlns:a16="http://schemas.microsoft.com/office/drawing/2014/main" id="{9C6999B4-59DA-9D4B-B7FB-728DA04A49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0355" y="4237995"/>
            <a:ext cx="1469443" cy="14694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A59824E-89AE-584E-A327-2D76662C97AE}"/>
              </a:ext>
            </a:extLst>
          </p:cNvPr>
          <p:cNvSpPr/>
          <p:nvPr/>
        </p:nvSpPr>
        <p:spPr>
          <a:xfrm>
            <a:off x="486696" y="2004452"/>
            <a:ext cx="11452460" cy="1231106"/>
          </a:xfrm>
          <a:prstGeom prst="rect">
            <a:avLst/>
          </a:prstGeom>
          <a:noFill/>
          <a:ln>
            <a:noFill/>
          </a:ln>
        </p:spPr>
        <p:txBody>
          <a:bodyPr wrap="square" lIns="91440" tIns="45720" rIns="91440" bIns="45720">
            <a:spAutoFit/>
          </a:bodyPr>
          <a:lstStyle/>
          <a:p>
            <a:pPr marL="285750" indent="-285750">
              <a:spcBef>
                <a:spcPts val="600"/>
              </a:spcBef>
              <a:buFont typeface="Arial" panose="020B0604020202020204" pitchFamily="34" charset="0"/>
              <a:buChar char="•"/>
            </a:pPr>
            <a:r>
              <a:rPr lang="fr-FR" sz="1600" dirty="0">
                <a:solidFill>
                  <a:srgbClr val="0070C0"/>
                </a:solidFill>
              </a:rPr>
              <a:t>La </a:t>
            </a:r>
            <a:r>
              <a:rPr lang="fr-FR" sz="1600" b="1" dirty="0">
                <a:solidFill>
                  <a:srgbClr val="0070C0"/>
                </a:solidFill>
              </a:rPr>
              <a:t>collecte d’information </a:t>
            </a:r>
            <a:r>
              <a:rPr lang="fr-FR" sz="1600" dirty="0">
                <a:solidFill>
                  <a:srgbClr val="0070C0"/>
                </a:solidFill>
              </a:rPr>
              <a:t>a été parfois </a:t>
            </a:r>
            <a:r>
              <a:rPr lang="fr-FR" sz="1600" b="1" dirty="0">
                <a:solidFill>
                  <a:srgbClr val="0070C0"/>
                </a:solidFill>
              </a:rPr>
              <a:t>simplifiée, </a:t>
            </a:r>
            <a:r>
              <a:rPr lang="fr-FR" sz="1600" dirty="0">
                <a:solidFill>
                  <a:srgbClr val="0070C0"/>
                </a:solidFill>
              </a:rPr>
              <a:t>en fonction des données disponibles, et pour répondre à un enjeu d’efficacité. </a:t>
            </a:r>
          </a:p>
          <a:p>
            <a:pPr marL="285750" indent="-285750">
              <a:spcBef>
                <a:spcPts val="600"/>
              </a:spcBef>
              <a:buFont typeface="Arial" panose="020B0604020202020204" pitchFamily="34" charset="0"/>
              <a:buChar char="•"/>
            </a:pPr>
            <a:r>
              <a:rPr lang="fr-FR" sz="1600" dirty="0">
                <a:solidFill>
                  <a:srgbClr val="0070C0"/>
                </a:solidFill>
              </a:rPr>
              <a:t>Ce bilan repose sur des </a:t>
            </a:r>
            <a:r>
              <a:rPr lang="fr-FR" sz="1600" b="1" dirty="0">
                <a:solidFill>
                  <a:srgbClr val="0070C0"/>
                </a:solidFill>
              </a:rPr>
              <a:t>facteurs d’émission </a:t>
            </a:r>
            <a:r>
              <a:rPr lang="fr-FR" sz="1600" dirty="0">
                <a:solidFill>
                  <a:srgbClr val="0070C0"/>
                </a:solidFill>
              </a:rPr>
              <a:t>(FE) le plus souvent issus de la Base </a:t>
            </a:r>
            <a:r>
              <a:rPr lang="fr-FR" sz="1600" dirty="0" err="1">
                <a:solidFill>
                  <a:srgbClr val="0070C0"/>
                </a:solidFill>
              </a:rPr>
              <a:t>Empeinte</a:t>
            </a:r>
            <a:r>
              <a:rPr lang="fr-FR" sz="1600" dirty="0">
                <a:solidFill>
                  <a:srgbClr val="0070C0"/>
                </a:solidFill>
              </a:rPr>
              <a:t>  de l’</a:t>
            </a:r>
            <a:r>
              <a:rPr lang="fr-FR" sz="1600" dirty="0" err="1">
                <a:solidFill>
                  <a:srgbClr val="0070C0"/>
                </a:solidFill>
              </a:rPr>
              <a:t>Ademe</a:t>
            </a:r>
            <a:r>
              <a:rPr lang="fr-FR" sz="1600" dirty="0">
                <a:solidFill>
                  <a:srgbClr val="0070C0"/>
                </a:solidFill>
              </a:rPr>
              <a:t> ; en toutes hypothèses, leur source est toujours tracée.</a:t>
            </a:r>
          </a:p>
          <a:p>
            <a:pPr marL="285750" indent="-285750">
              <a:spcBef>
                <a:spcPts val="600"/>
              </a:spcBef>
              <a:buFont typeface="Arial" panose="020B0604020202020204" pitchFamily="34" charset="0"/>
              <a:buChar char="•"/>
            </a:pPr>
            <a:r>
              <a:rPr lang="fr-FR" sz="1600" dirty="0">
                <a:solidFill>
                  <a:srgbClr val="0070C0"/>
                </a:solidFill>
              </a:rPr>
              <a:t>Des </a:t>
            </a:r>
            <a:r>
              <a:rPr lang="fr-FR" sz="1600" b="1" dirty="0">
                <a:solidFill>
                  <a:srgbClr val="0070C0"/>
                </a:solidFill>
              </a:rPr>
              <a:t>pistes d’actions de réduction </a:t>
            </a:r>
            <a:r>
              <a:rPr lang="fr-FR" sz="1600" dirty="0">
                <a:solidFill>
                  <a:srgbClr val="0070C0"/>
                </a:solidFill>
              </a:rPr>
              <a:t>sont aussi évaluées à la suite de l’exercice.</a:t>
            </a:r>
          </a:p>
        </p:txBody>
      </p:sp>
      <p:sp>
        <p:nvSpPr>
          <p:cNvPr id="7" name="Rectangle 6">
            <a:extLst>
              <a:ext uri="{FF2B5EF4-FFF2-40B4-BE49-F238E27FC236}">
                <a16:creationId xmlns:a16="http://schemas.microsoft.com/office/drawing/2014/main" id="{3CB07AA4-CD3A-0345-846C-0F7BEEFB67EC}"/>
              </a:ext>
            </a:extLst>
          </p:cNvPr>
          <p:cNvSpPr/>
          <p:nvPr/>
        </p:nvSpPr>
        <p:spPr>
          <a:xfrm>
            <a:off x="8245" y="6355196"/>
            <a:ext cx="2182062" cy="490519"/>
          </a:xfrm>
          <a:prstGeom prst="rect">
            <a:avLst/>
          </a:prstGeom>
          <a:solidFill>
            <a:schemeClr val="bg1"/>
          </a:solidFill>
          <a:ln>
            <a:noFill/>
          </a:ln>
        </p:spPr>
        <p:txBody>
          <a:bodyPr wrap="square" lIns="91440" tIns="45720" rIns="91440" bIns="45720">
            <a:spAutoFit/>
          </a:bodyPr>
          <a:lstStyle/>
          <a:p>
            <a:pPr>
              <a:lnSpc>
                <a:spcPts val="3500"/>
              </a:lnSpc>
            </a:pPr>
            <a:r>
              <a:rPr lang="fr-FR" sz="1600" i="1" dirty="0">
                <a:ln w="12700">
                  <a:solidFill>
                    <a:schemeClr val="accent5"/>
                  </a:solidFill>
                  <a:prstDash val="solid"/>
                </a:ln>
                <a:solidFill>
                  <a:schemeClr val="accent1"/>
                </a:solidFill>
                <a:latin typeface="APPLE CHANCERY" panose="03020702040506060504" pitchFamily="66" charset="-79"/>
                <a:cs typeface="APPLE CHANCERY" panose="03020702040506060504" pitchFamily="66" charset="-79"/>
              </a:rPr>
              <a:t>One </a:t>
            </a:r>
            <a:r>
              <a:rPr lang="fr-FR" sz="1600" i="1" dirty="0" err="1">
                <a:ln w="12700">
                  <a:solidFill>
                    <a:schemeClr val="accent5"/>
                  </a:solidFill>
                  <a:prstDash val="solid"/>
                </a:ln>
                <a:solidFill>
                  <a:schemeClr val="accent1"/>
                </a:solidFill>
                <a:latin typeface="APPLE CHANCERY" panose="03020702040506060504" pitchFamily="66" charset="-79"/>
                <a:cs typeface="APPLE CHANCERY" panose="03020702040506060504" pitchFamily="66" charset="-79"/>
              </a:rPr>
              <a:t>Earth</a:t>
            </a:r>
            <a:r>
              <a:rPr lang="fr-FR" sz="1600" i="1" dirty="0">
                <a:ln w="12700">
                  <a:solidFill>
                    <a:schemeClr val="accent5"/>
                  </a:solidFill>
                  <a:prstDash val="solid"/>
                </a:ln>
                <a:solidFill>
                  <a:schemeClr val="accent1"/>
                </a:solidFill>
                <a:latin typeface="APPLE CHANCERY" panose="03020702040506060504" pitchFamily="66" charset="-79"/>
                <a:cs typeface="APPLE CHANCERY" panose="03020702040506060504" pitchFamily="66" charset="-79"/>
              </a:rPr>
              <a:t> Consulting</a:t>
            </a:r>
          </a:p>
        </p:txBody>
      </p:sp>
    </p:spTree>
    <p:extLst>
      <p:ext uri="{BB962C8B-B14F-4D97-AF65-F5344CB8AC3E}">
        <p14:creationId xmlns:p14="http://schemas.microsoft.com/office/powerpoint/2010/main" val="427355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97964C5-36ED-DC41-ADC8-5D0993BC1356}"/>
              </a:ext>
            </a:extLst>
          </p:cNvPr>
          <p:cNvSpPr/>
          <p:nvPr/>
        </p:nvSpPr>
        <p:spPr>
          <a:xfrm>
            <a:off x="486696" y="250466"/>
            <a:ext cx="9539806" cy="510204"/>
          </a:xfrm>
          <a:prstGeom prst="rect">
            <a:avLst/>
          </a:prstGeom>
          <a:noFill/>
          <a:ln>
            <a:noFill/>
          </a:ln>
        </p:spPr>
        <p:txBody>
          <a:bodyPr wrap="square" lIns="91440" tIns="45720" rIns="91440" bIns="45720">
            <a:spAutoFit/>
          </a:bodyPr>
          <a:lstStyle/>
          <a:p>
            <a:pPr>
              <a:lnSpc>
                <a:spcPts val="3500"/>
              </a:lnSpc>
            </a:pPr>
            <a:r>
              <a:rPr lang="fr-FR" sz="2400" b="1" dirty="0">
                <a:ln w="12700">
                  <a:solidFill>
                    <a:schemeClr val="accent5"/>
                  </a:solidFill>
                  <a:prstDash val="solid"/>
                </a:ln>
                <a:solidFill>
                  <a:schemeClr val="accent1"/>
                </a:solidFill>
              </a:rPr>
              <a:t>Bilan Carbone® de LD Medicare</a:t>
            </a:r>
          </a:p>
        </p:txBody>
      </p:sp>
      <p:sp>
        <p:nvSpPr>
          <p:cNvPr id="13" name="Rectangle 12">
            <a:extLst>
              <a:ext uri="{FF2B5EF4-FFF2-40B4-BE49-F238E27FC236}">
                <a16:creationId xmlns:a16="http://schemas.microsoft.com/office/drawing/2014/main" id="{4C1E9C5A-787F-704F-94C4-543FF476CD0A}"/>
              </a:ext>
            </a:extLst>
          </p:cNvPr>
          <p:cNvSpPr/>
          <p:nvPr/>
        </p:nvSpPr>
        <p:spPr>
          <a:xfrm>
            <a:off x="486696" y="996809"/>
            <a:ext cx="11099168" cy="1938992"/>
          </a:xfrm>
          <a:prstGeom prst="rect">
            <a:avLst/>
          </a:prstGeom>
          <a:noFill/>
          <a:ln>
            <a:noFill/>
          </a:ln>
        </p:spPr>
        <p:txBody>
          <a:bodyPr wrap="square" lIns="91440" tIns="45720" rIns="91440" bIns="45720">
            <a:spAutoFit/>
          </a:bodyPr>
          <a:lstStyle/>
          <a:p>
            <a:r>
              <a:rPr lang="fr-FR" sz="2000" dirty="0">
                <a:solidFill>
                  <a:srgbClr val="0070C0"/>
                </a:solidFill>
              </a:rPr>
              <a:t>L’empreinte climatique de LD Medicare est estimée à </a:t>
            </a:r>
            <a:r>
              <a:rPr lang="fr-FR" sz="2000" b="1" dirty="0">
                <a:solidFill>
                  <a:srgbClr val="0070C0"/>
                </a:solidFill>
              </a:rPr>
              <a:t>74,2 tonnes de CO</a:t>
            </a:r>
            <a:r>
              <a:rPr lang="fr-FR" sz="2000" b="1" baseline="-25000" dirty="0">
                <a:solidFill>
                  <a:srgbClr val="0070C0"/>
                </a:solidFill>
              </a:rPr>
              <a:t>2</a:t>
            </a:r>
            <a:r>
              <a:rPr lang="fr-FR" sz="2000" b="1" dirty="0">
                <a:solidFill>
                  <a:srgbClr val="0070C0"/>
                </a:solidFill>
              </a:rPr>
              <a:t> annuelles</a:t>
            </a:r>
            <a:r>
              <a:rPr lang="fr-FR" sz="2000" dirty="0">
                <a:solidFill>
                  <a:srgbClr val="0070C0"/>
                </a:solidFill>
              </a:rPr>
              <a:t>, </a:t>
            </a:r>
          </a:p>
          <a:p>
            <a:r>
              <a:rPr lang="fr-FR" sz="2000" dirty="0">
                <a:solidFill>
                  <a:srgbClr val="0070C0"/>
                </a:solidFill>
              </a:rPr>
              <a:t>pour 7 personnes en 2022 soit près de </a:t>
            </a:r>
            <a:r>
              <a:rPr lang="fr-FR" sz="2000" b="1" dirty="0">
                <a:solidFill>
                  <a:srgbClr val="0070C0"/>
                </a:solidFill>
              </a:rPr>
              <a:t>10,6</a:t>
            </a:r>
            <a:r>
              <a:rPr lang="fr-FR" sz="2000" dirty="0">
                <a:solidFill>
                  <a:srgbClr val="0070C0"/>
                </a:solidFill>
              </a:rPr>
              <a:t> </a:t>
            </a:r>
            <a:r>
              <a:rPr lang="fr-FR" sz="2000" b="1" dirty="0">
                <a:solidFill>
                  <a:srgbClr val="0070C0"/>
                </a:solidFill>
              </a:rPr>
              <a:t>tonnes par ETP.</a:t>
            </a:r>
            <a:endParaRPr lang="fr-FR" sz="2000" dirty="0">
              <a:solidFill>
                <a:srgbClr val="0070C0"/>
              </a:solidFill>
            </a:endParaRPr>
          </a:p>
          <a:p>
            <a:r>
              <a:rPr lang="fr-FR" sz="2000" dirty="0">
                <a:solidFill>
                  <a:srgbClr val="0070C0"/>
                </a:solidFill>
              </a:rPr>
              <a:t>Elle est équivalente à celle d’environ 7,4 Français.</a:t>
            </a:r>
          </a:p>
          <a:p>
            <a:endParaRPr lang="fr-FR" sz="2000" dirty="0">
              <a:solidFill>
                <a:srgbClr val="0070C0"/>
              </a:solidFill>
            </a:endParaRPr>
          </a:p>
          <a:p>
            <a:r>
              <a:rPr lang="fr-FR" sz="2000" dirty="0">
                <a:solidFill>
                  <a:srgbClr val="0070C0"/>
                </a:solidFill>
              </a:rPr>
              <a:t>Elle est aux 6/7 la résultante de la </a:t>
            </a:r>
            <a:r>
              <a:rPr lang="fr-FR" sz="2000" b="1" dirty="0">
                <a:solidFill>
                  <a:srgbClr val="0070C0"/>
                </a:solidFill>
              </a:rPr>
              <a:t>fabrication des produits fournisseurs</a:t>
            </a:r>
            <a:r>
              <a:rPr lang="fr-FR" sz="2000" dirty="0">
                <a:solidFill>
                  <a:srgbClr val="0070C0"/>
                </a:solidFill>
              </a:rPr>
              <a:t>, </a:t>
            </a:r>
          </a:p>
          <a:p>
            <a:r>
              <a:rPr lang="fr-FR" sz="2000" dirty="0">
                <a:solidFill>
                  <a:srgbClr val="0070C0"/>
                </a:solidFill>
              </a:rPr>
              <a:t>puis, loin derrière, du </a:t>
            </a:r>
            <a:r>
              <a:rPr lang="fr-FR" sz="2000" b="1" dirty="0">
                <a:solidFill>
                  <a:srgbClr val="0070C0"/>
                </a:solidFill>
              </a:rPr>
              <a:t>transport des personnes </a:t>
            </a:r>
            <a:r>
              <a:rPr lang="fr-FR" sz="2000" dirty="0">
                <a:solidFill>
                  <a:srgbClr val="0070C0"/>
                </a:solidFill>
              </a:rPr>
              <a:t>(domicile travail, déplacements professionnels).</a:t>
            </a:r>
          </a:p>
        </p:txBody>
      </p:sp>
      <p:sp>
        <p:nvSpPr>
          <p:cNvPr id="8" name="Rectangle 7">
            <a:extLst>
              <a:ext uri="{FF2B5EF4-FFF2-40B4-BE49-F238E27FC236}">
                <a16:creationId xmlns:a16="http://schemas.microsoft.com/office/drawing/2014/main" id="{66648D36-BA09-8D43-B6E4-8B5C3CEA21E9}"/>
              </a:ext>
            </a:extLst>
          </p:cNvPr>
          <p:cNvSpPr/>
          <p:nvPr/>
        </p:nvSpPr>
        <p:spPr>
          <a:xfrm>
            <a:off x="8245" y="6355196"/>
            <a:ext cx="2182062" cy="490519"/>
          </a:xfrm>
          <a:prstGeom prst="rect">
            <a:avLst/>
          </a:prstGeom>
          <a:solidFill>
            <a:schemeClr val="bg1"/>
          </a:solidFill>
          <a:ln>
            <a:noFill/>
          </a:ln>
        </p:spPr>
        <p:txBody>
          <a:bodyPr wrap="square" lIns="91440" tIns="45720" rIns="91440" bIns="45720">
            <a:spAutoFit/>
          </a:bodyPr>
          <a:lstStyle/>
          <a:p>
            <a:pPr>
              <a:lnSpc>
                <a:spcPts val="3500"/>
              </a:lnSpc>
            </a:pPr>
            <a:r>
              <a:rPr lang="fr-FR" sz="1600" i="1" dirty="0">
                <a:ln w="12700">
                  <a:solidFill>
                    <a:schemeClr val="accent5"/>
                  </a:solidFill>
                  <a:prstDash val="solid"/>
                </a:ln>
                <a:solidFill>
                  <a:schemeClr val="accent1"/>
                </a:solidFill>
                <a:latin typeface="APPLE CHANCERY" panose="03020702040506060504" pitchFamily="66" charset="-79"/>
                <a:cs typeface="APPLE CHANCERY" panose="03020702040506060504" pitchFamily="66" charset="-79"/>
              </a:rPr>
              <a:t>One </a:t>
            </a:r>
            <a:r>
              <a:rPr lang="fr-FR" sz="1600" i="1" dirty="0" err="1">
                <a:ln w="12700">
                  <a:solidFill>
                    <a:schemeClr val="accent5"/>
                  </a:solidFill>
                  <a:prstDash val="solid"/>
                </a:ln>
                <a:solidFill>
                  <a:schemeClr val="accent1"/>
                </a:solidFill>
                <a:latin typeface="APPLE CHANCERY" panose="03020702040506060504" pitchFamily="66" charset="-79"/>
                <a:cs typeface="APPLE CHANCERY" panose="03020702040506060504" pitchFamily="66" charset="-79"/>
              </a:rPr>
              <a:t>Earth</a:t>
            </a:r>
            <a:r>
              <a:rPr lang="fr-FR" sz="1600" i="1" dirty="0">
                <a:ln w="12700">
                  <a:solidFill>
                    <a:schemeClr val="accent5"/>
                  </a:solidFill>
                  <a:prstDash val="solid"/>
                </a:ln>
                <a:solidFill>
                  <a:schemeClr val="accent1"/>
                </a:solidFill>
                <a:latin typeface="APPLE CHANCERY" panose="03020702040506060504" pitchFamily="66" charset="-79"/>
                <a:cs typeface="APPLE CHANCERY" panose="03020702040506060504" pitchFamily="66" charset="-79"/>
              </a:rPr>
              <a:t> Consulting</a:t>
            </a:r>
          </a:p>
        </p:txBody>
      </p:sp>
      <p:graphicFrame>
        <p:nvGraphicFramePr>
          <p:cNvPr id="5" name="Graphique 4">
            <a:extLst>
              <a:ext uri="{FF2B5EF4-FFF2-40B4-BE49-F238E27FC236}">
                <a16:creationId xmlns:a16="http://schemas.microsoft.com/office/drawing/2014/main" id="{297C13DE-A288-0941-88A8-4FB2DE441215}"/>
              </a:ext>
            </a:extLst>
          </p:cNvPr>
          <p:cNvGraphicFramePr>
            <a:graphicFrameLocks/>
          </p:cNvGraphicFramePr>
          <p:nvPr>
            <p:extLst>
              <p:ext uri="{D42A27DB-BD31-4B8C-83A1-F6EECF244321}">
                <p14:modId xmlns:p14="http://schemas.microsoft.com/office/powerpoint/2010/main" val="3641210342"/>
              </p:ext>
            </p:extLst>
          </p:nvPr>
        </p:nvGraphicFramePr>
        <p:xfrm>
          <a:off x="3635002" y="3429000"/>
          <a:ext cx="567737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538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97964C5-36ED-DC41-ADC8-5D0993BC1356}"/>
              </a:ext>
            </a:extLst>
          </p:cNvPr>
          <p:cNvSpPr/>
          <p:nvPr/>
        </p:nvSpPr>
        <p:spPr>
          <a:xfrm>
            <a:off x="486696" y="250466"/>
            <a:ext cx="9539806" cy="510204"/>
          </a:xfrm>
          <a:prstGeom prst="rect">
            <a:avLst/>
          </a:prstGeom>
          <a:noFill/>
          <a:ln>
            <a:noFill/>
          </a:ln>
        </p:spPr>
        <p:txBody>
          <a:bodyPr wrap="square" lIns="91440" tIns="45720" rIns="91440" bIns="45720">
            <a:spAutoFit/>
          </a:bodyPr>
          <a:lstStyle/>
          <a:p>
            <a:pPr>
              <a:lnSpc>
                <a:spcPts val="3500"/>
              </a:lnSpc>
            </a:pPr>
            <a:r>
              <a:rPr lang="fr-FR" sz="2400" b="1" dirty="0">
                <a:ln w="12700">
                  <a:solidFill>
                    <a:schemeClr val="accent5"/>
                  </a:solidFill>
                  <a:prstDash val="solid"/>
                </a:ln>
                <a:solidFill>
                  <a:schemeClr val="accent1"/>
                </a:solidFill>
              </a:rPr>
              <a:t>Vue Transports de personnes et Transports de marchandises</a:t>
            </a:r>
          </a:p>
        </p:txBody>
      </p:sp>
      <p:sp>
        <p:nvSpPr>
          <p:cNvPr id="8" name="Rectangle 7">
            <a:extLst>
              <a:ext uri="{FF2B5EF4-FFF2-40B4-BE49-F238E27FC236}">
                <a16:creationId xmlns:a16="http://schemas.microsoft.com/office/drawing/2014/main" id="{66648D36-BA09-8D43-B6E4-8B5C3CEA21E9}"/>
              </a:ext>
            </a:extLst>
          </p:cNvPr>
          <p:cNvSpPr/>
          <p:nvPr/>
        </p:nvSpPr>
        <p:spPr>
          <a:xfrm>
            <a:off x="8245" y="6355196"/>
            <a:ext cx="2182062" cy="490519"/>
          </a:xfrm>
          <a:prstGeom prst="rect">
            <a:avLst/>
          </a:prstGeom>
          <a:solidFill>
            <a:schemeClr val="bg1"/>
          </a:solidFill>
          <a:ln>
            <a:noFill/>
          </a:ln>
        </p:spPr>
        <p:txBody>
          <a:bodyPr wrap="square" lIns="91440" tIns="45720" rIns="91440" bIns="45720">
            <a:spAutoFit/>
          </a:bodyPr>
          <a:lstStyle/>
          <a:p>
            <a:pPr>
              <a:lnSpc>
                <a:spcPts val="3500"/>
              </a:lnSpc>
            </a:pPr>
            <a:r>
              <a:rPr lang="fr-FR" sz="1600" i="1" dirty="0">
                <a:ln w="12700">
                  <a:solidFill>
                    <a:schemeClr val="accent5"/>
                  </a:solidFill>
                  <a:prstDash val="solid"/>
                </a:ln>
                <a:solidFill>
                  <a:schemeClr val="accent1"/>
                </a:solidFill>
                <a:latin typeface="APPLE CHANCERY" panose="03020702040506060504" pitchFamily="66" charset="-79"/>
                <a:cs typeface="APPLE CHANCERY" panose="03020702040506060504" pitchFamily="66" charset="-79"/>
              </a:rPr>
              <a:t>One </a:t>
            </a:r>
            <a:r>
              <a:rPr lang="fr-FR" sz="1600" i="1" dirty="0" err="1">
                <a:ln w="12700">
                  <a:solidFill>
                    <a:schemeClr val="accent5"/>
                  </a:solidFill>
                  <a:prstDash val="solid"/>
                </a:ln>
                <a:solidFill>
                  <a:schemeClr val="accent1"/>
                </a:solidFill>
                <a:latin typeface="APPLE CHANCERY" panose="03020702040506060504" pitchFamily="66" charset="-79"/>
                <a:cs typeface="APPLE CHANCERY" panose="03020702040506060504" pitchFamily="66" charset="-79"/>
              </a:rPr>
              <a:t>Earth</a:t>
            </a:r>
            <a:r>
              <a:rPr lang="fr-FR" sz="1600" i="1" dirty="0">
                <a:ln w="12700">
                  <a:solidFill>
                    <a:schemeClr val="accent5"/>
                  </a:solidFill>
                  <a:prstDash val="solid"/>
                </a:ln>
                <a:solidFill>
                  <a:schemeClr val="accent1"/>
                </a:solidFill>
                <a:latin typeface="APPLE CHANCERY" panose="03020702040506060504" pitchFamily="66" charset="-79"/>
                <a:cs typeface="APPLE CHANCERY" panose="03020702040506060504" pitchFamily="66" charset="-79"/>
              </a:rPr>
              <a:t> Consulting</a:t>
            </a:r>
          </a:p>
        </p:txBody>
      </p:sp>
      <p:graphicFrame>
        <p:nvGraphicFramePr>
          <p:cNvPr id="5" name="Graphique 4">
            <a:extLst>
              <a:ext uri="{FF2B5EF4-FFF2-40B4-BE49-F238E27FC236}">
                <a16:creationId xmlns:a16="http://schemas.microsoft.com/office/drawing/2014/main" id="{9BCEBB7D-4BB9-444F-8D0F-273E701BD329}"/>
              </a:ext>
            </a:extLst>
          </p:cNvPr>
          <p:cNvGraphicFramePr>
            <a:graphicFrameLocks/>
          </p:cNvGraphicFramePr>
          <p:nvPr>
            <p:extLst>
              <p:ext uri="{D42A27DB-BD31-4B8C-83A1-F6EECF244321}">
                <p14:modId xmlns:p14="http://schemas.microsoft.com/office/powerpoint/2010/main" val="2097143194"/>
              </p:ext>
            </p:extLst>
          </p:nvPr>
        </p:nvGraphicFramePr>
        <p:xfrm>
          <a:off x="238542" y="1092473"/>
          <a:ext cx="6480311" cy="4274658"/>
        </p:xfrm>
        <a:graphic>
          <a:graphicData uri="http://schemas.openxmlformats.org/drawingml/2006/chart">
            <c:chart xmlns:c="http://schemas.openxmlformats.org/drawingml/2006/chart" xmlns:r="http://schemas.openxmlformats.org/officeDocument/2006/relationships" r:id="rId2"/>
          </a:graphicData>
        </a:graphic>
      </p:graphicFrame>
      <p:sp>
        <p:nvSpPr>
          <p:cNvPr id="10" name="ZoneTexte 9">
            <a:extLst>
              <a:ext uri="{FF2B5EF4-FFF2-40B4-BE49-F238E27FC236}">
                <a16:creationId xmlns:a16="http://schemas.microsoft.com/office/drawing/2014/main" id="{7C95F055-0F76-214E-BC95-7AB278F38DAF}"/>
              </a:ext>
            </a:extLst>
          </p:cNvPr>
          <p:cNvSpPr txBox="1"/>
          <p:nvPr/>
        </p:nvSpPr>
        <p:spPr>
          <a:xfrm>
            <a:off x="2065105" y="4427687"/>
            <a:ext cx="3329146" cy="1754326"/>
          </a:xfrm>
          <a:prstGeom prst="rect">
            <a:avLst/>
          </a:prstGeom>
          <a:noFill/>
        </p:spPr>
        <p:txBody>
          <a:bodyPr wrap="square">
            <a:spAutoFit/>
          </a:bodyPr>
          <a:lstStyle/>
          <a:p>
            <a:pPr marL="342900" indent="-342900">
              <a:buFont typeface="Wingdings" pitchFamily="2" charset="2"/>
              <a:buChar char="Ø"/>
            </a:pPr>
            <a:r>
              <a:rPr lang="fr-FR" b="1" i="1" dirty="0">
                <a:ln w="12700">
                  <a:solidFill>
                    <a:schemeClr val="accent5"/>
                  </a:solidFill>
                  <a:prstDash val="solid"/>
                </a:ln>
                <a:solidFill>
                  <a:schemeClr val="accent1"/>
                </a:solidFill>
                <a:latin typeface="+mj-lt"/>
              </a:rPr>
              <a:t>C</a:t>
            </a:r>
            <a:r>
              <a:rPr lang="fr-FR" sz="1800" b="1" i="1" dirty="0">
                <a:ln w="12700">
                  <a:solidFill>
                    <a:schemeClr val="accent5"/>
                  </a:solidFill>
                  <a:prstDash val="solid"/>
                </a:ln>
                <a:solidFill>
                  <a:schemeClr val="accent1"/>
                </a:solidFill>
                <a:latin typeface="+mj-lt"/>
              </a:rPr>
              <a:t>ovoiturage</a:t>
            </a:r>
          </a:p>
          <a:p>
            <a:pPr marL="342900" indent="-342900">
              <a:buFont typeface="Wingdings" pitchFamily="2" charset="2"/>
              <a:buChar char="Ø"/>
            </a:pPr>
            <a:r>
              <a:rPr lang="fr-FR" b="1" i="1" dirty="0">
                <a:ln w="12700">
                  <a:solidFill>
                    <a:schemeClr val="accent5"/>
                  </a:solidFill>
                  <a:prstDash val="solid"/>
                </a:ln>
                <a:solidFill>
                  <a:schemeClr val="accent1"/>
                </a:solidFill>
                <a:latin typeface="+mj-lt"/>
              </a:rPr>
              <a:t>E</a:t>
            </a:r>
            <a:r>
              <a:rPr lang="fr-FR" sz="1800" b="1" i="1" dirty="0">
                <a:ln w="12700">
                  <a:solidFill>
                    <a:schemeClr val="accent5"/>
                  </a:solidFill>
                  <a:prstDash val="solid"/>
                </a:ln>
                <a:solidFill>
                  <a:schemeClr val="accent1"/>
                </a:solidFill>
                <a:latin typeface="+mj-lt"/>
              </a:rPr>
              <a:t>lectro mobilité</a:t>
            </a:r>
          </a:p>
          <a:p>
            <a:pPr marL="342900" indent="-342900">
              <a:buFont typeface="Wingdings" pitchFamily="2" charset="2"/>
              <a:buChar char="Ø"/>
            </a:pPr>
            <a:r>
              <a:rPr lang="fr-FR" b="1" i="1" dirty="0">
                <a:ln w="12700">
                  <a:solidFill>
                    <a:schemeClr val="accent5"/>
                  </a:solidFill>
                  <a:prstDash val="solid"/>
                </a:ln>
                <a:solidFill>
                  <a:schemeClr val="accent1"/>
                </a:solidFill>
                <a:latin typeface="+mj-lt"/>
              </a:rPr>
              <a:t>IK Vélo</a:t>
            </a:r>
          </a:p>
          <a:p>
            <a:pPr marL="342900" indent="-342900">
              <a:buFont typeface="Wingdings" pitchFamily="2" charset="2"/>
              <a:buChar char="Ø"/>
            </a:pPr>
            <a:r>
              <a:rPr lang="fr-FR" b="1" i="1" dirty="0">
                <a:ln w="12700">
                  <a:solidFill>
                    <a:schemeClr val="accent5"/>
                  </a:solidFill>
                  <a:prstDash val="solid"/>
                </a:ln>
                <a:solidFill>
                  <a:schemeClr val="accent1"/>
                </a:solidFill>
                <a:latin typeface="+mj-lt"/>
              </a:rPr>
              <a:t>Aérien en classe Eco</a:t>
            </a:r>
          </a:p>
          <a:p>
            <a:pPr marL="342900" indent="-342900">
              <a:buFont typeface="Wingdings" pitchFamily="2" charset="2"/>
              <a:buChar char="Ø"/>
            </a:pPr>
            <a:r>
              <a:rPr lang="fr-FR" b="1" i="1" dirty="0">
                <a:ln w="12700">
                  <a:solidFill>
                    <a:schemeClr val="accent5"/>
                  </a:solidFill>
                  <a:prstDash val="solid"/>
                </a:ln>
                <a:solidFill>
                  <a:schemeClr val="accent1"/>
                </a:solidFill>
                <a:latin typeface="+mj-lt"/>
              </a:rPr>
              <a:t>Visio conférence</a:t>
            </a:r>
          </a:p>
          <a:p>
            <a:pPr marL="342900" indent="-342900">
              <a:buFont typeface="Wingdings" pitchFamily="2" charset="2"/>
              <a:buChar char="Ø"/>
            </a:pPr>
            <a:r>
              <a:rPr lang="fr-FR" b="1" i="1" dirty="0">
                <a:ln w="12700">
                  <a:solidFill>
                    <a:schemeClr val="accent5"/>
                  </a:solidFill>
                  <a:prstDash val="solid"/>
                </a:ln>
                <a:solidFill>
                  <a:schemeClr val="accent1"/>
                </a:solidFill>
                <a:latin typeface="+mj-lt"/>
              </a:rPr>
              <a:t>…</a:t>
            </a:r>
            <a:endParaRPr lang="fr-FR" sz="1800" b="1" i="1" dirty="0">
              <a:ln w="12700">
                <a:solidFill>
                  <a:schemeClr val="accent5"/>
                </a:solidFill>
                <a:prstDash val="solid"/>
              </a:ln>
              <a:solidFill>
                <a:schemeClr val="accent1"/>
              </a:solidFill>
              <a:latin typeface="+mj-lt"/>
            </a:endParaRPr>
          </a:p>
        </p:txBody>
      </p:sp>
      <p:sp>
        <p:nvSpPr>
          <p:cNvPr id="11" name="ZoneTexte 10">
            <a:extLst>
              <a:ext uri="{FF2B5EF4-FFF2-40B4-BE49-F238E27FC236}">
                <a16:creationId xmlns:a16="http://schemas.microsoft.com/office/drawing/2014/main" id="{1D02B9C2-89D3-D84D-AF1C-1BBF22C509B7}"/>
              </a:ext>
            </a:extLst>
          </p:cNvPr>
          <p:cNvSpPr txBox="1"/>
          <p:nvPr/>
        </p:nvSpPr>
        <p:spPr>
          <a:xfrm>
            <a:off x="7961707" y="4704685"/>
            <a:ext cx="3087759" cy="1477328"/>
          </a:xfrm>
          <a:prstGeom prst="rect">
            <a:avLst/>
          </a:prstGeom>
          <a:noFill/>
        </p:spPr>
        <p:txBody>
          <a:bodyPr wrap="square">
            <a:spAutoFit/>
          </a:bodyPr>
          <a:lstStyle>
            <a:defPPr>
              <a:defRPr lang="fr-FR"/>
            </a:defPPr>
            <a:lvl1pPr marL="342900" indent="-342900">
              <a:buFont typeface="Wingdings" pitchFamily="2" charset="2"/>
              <a:buChar char="Ø"/>
              <a:defRPr b="1" i="1">
                <a:ln w="12700">
                  <a:solidFill>
                    <a:schemeClr val="accent5"/>
                  </a:solidFill>
                  <a:prstDash val="solid"/>
                </a:ln>
                <a:solidFill>
                  <a:schemeClr val="accent1"/>
                </a:solidFill>
                <a:latin typeface="+mj-lt"/>
              </a:defRPr>
            </a:lvl1pPr>
          </a:lstStyle>
          <a:p>
            <a:r>
              <a:rPr lang="fr-FR" dirty="0"/>
              <a:t>Optimisation des transports</a:t>
            </a:r>
          </a:p>
          <a:p>
            <a:r>
              <a:rPr lang="fr-FR" dirty="0"/>
              <a:t>Fabricants locaux</a:t>
            </a:r>
          </a:p>
          <a:p>
            <a:r>
              <a:rPr lang="fr-FR" dirty="0"/>
              <a:t>Challenge des prestataires de leur empreinte carbone</a:t>
            </a:r>
          </a:p>
          <a:p>
            <a:r>
              <a:rPr lang="fr-FR" dirty="0"/>
              <a:t>…</a:t>
            </a:r>
          </a:p>
        </p:txBody>
      </p:sp>
      <p:graphicFrame>
        <p:nvGraphicFramePr>
          <p:cNvPr id="12" name="Graphique 11">
            <a:extLst>
              <a:ext uri="{FF2B5EF4-FFF2-40B4-BE49-F238E27FC236}">
                <a16:creationId xmlns:a16="http://schemas.microsoft.com/office/drawing/2014/main" id="{460CAE86-8E00-3043-A545-48871989A59A}"/>
              </a:ext>
            </a:extLst>
          </p:cNvPr>
          <p:cNvGraphicFramePr>
            <a:graphicFrameLocks/>
          </p:cNvGraphicFramePr>
          <p:nvPr>
            <p:extLst>
              <p:ext uri="{D42A27DB-BD31-4B8C-83A1-F6EECF244321}">
                <p14:modId xmlns:p14="http://schemas.microsoft.com/office/powerpoint/2010/main" val="2142976686"/>
              </p:ext>
            </p:extLst>
          </p:nvPr>
        </p:nvGraphicFramePr>
        <p:xfrm>
          <a:off x="822251" y="1684487"/>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aphique 12">
            <a:extLst>
              <a:ext uri="{FF2B5EF4-FFF2-40B4-BE49-F238E27FC236}">
                <a16:creationId xmlns:a16="http://schemas.microsoft.com/office/drawing/2014/main" id="{30381002-2961-2648-865C-D17EB143B15D}"/>
              </a:ext>
            </a:extLst>
          </p:cNvPr>
          <p:cNvGraphicFramePr>
            <a:graphicFrameLocks/>
          </p:cNvGraphicFramePr>
          <p:nvPr>
            <p:extLst>
              <p:ext uri="{D42A27DB-BD31-4B8C-83A1-F6EECF244321}">
                <p14:modId xmlns:p14="http://schemas.microsoft.com/office/powerpoint/2010/main" val="3972849465"/>
              </p:ext>
            </p:extLst>
          </p:nvPr>
        </p:nvGraphicFramePr>
        <p:xfrm>
          <a:off x="6818241" y="1591471"/>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69962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30D069-73BC-A747-B4F2-0BFBF7CFA0C3}"/>
              </a:ext>
            </a:extLst>
          </p:cNvPr>
          <p:cNvSpPr/>
          <p:nvPr/>
        </p:nvSpPr>
        <p:spPr>
          <a:xfrm>
            <a:off x="486695" y="250466"/>
            <a:ext cx="10732289" cy="510204"/>
          </a:xfrm>
          <a:prstGeom prst="rect">
            <a:avLst/>
          </a:prstGeom>
          <a:noFill/>
          <a:ln>
            <a:noFill/>
          </a:ln>
        </p:spPr>
        <p:txBody>
          <a:bodyPr wrap="square" lIns="91440" tIns="45720" rIns="91440" bIns="45720">
            <a:spAutoFit/>
          </a:bodyPr>
          <a:lstStyle/>
          <a:p>
            <a:pPr>
              <a:lnSpc>
                <a:spcPts val="3500"/>
              </a:lnSpc>
            </a:pPr>
            <a:r>
              <a:rPr lang="fr-FR" sz="2400" b="1" dirty="0">
                <a:ln w="12700">
                  <a:solidFill>
                    <a:schemeClr val="accent5"/>
                  </a:solidFill>
                  <a:prstDash val="solid"/>
                </a:ln>
                <a:solidFill>
                  <a:schemeClr val="accent1"/>
                </a:solidFill>
              </a:rPr>
              <a:t>Les recommandations (non exhaustives) d’actions pour réduire le Bilan Carbone®</a:t>
            </a:r>
          </a:p>
        </p:txBody>
      </p:sp>
      <p:sp>
        <p:nvSpPr>
          <p:cNvPr id="8" name="Rectangle 7">
            <a:extLst>
              <a:ext uri="{FF2B5EF4-FFF2-40B4-BE49-F238E27FC236}">
                <a16:creationId xmlns:a16="http://schemas.microsoft.com/office/drawing/2014/main" id="{ACD56C33-2B97-684B-B311-E757F0E3BB5C}"/>
              </a:ext>
            </a:extLst>
          </p:cNvPr>
          <p:cNvSpPr/>
          <p:nvPr/>
        </p:nvSpPr>
        <p:spPr>
          <a:xfrm>
            <a:off x="2067339" y="780822"/>
            <a:ext cx="9503223" cy="5355312"/>
          </a:xfrm>
          <a:prstGeom prst="rect">
            <a:avLst/>
          </a:prstGeom>
          <a:noFill/>
          <a:ln>
            <a:noFill/>
          </a:ln>
        </p:spPr>
        <p:txBody>
          <a:bodyPr wrap="square" lIns="91440" tIns="45720" rIns="91440" bIns="45720">
            <a:spAutoFit/>
          </a:bodyPr>
          <a:lstStyle/>
          <a:p>
            <a:pPr marL="342900" indent="-342900">
              <a:spcBef>
                <a:spcPts val="1800"/>
              </a:spcBef>
              <a:buFont typeface="Arial" panose="020B0604020202020204" pitchFamily="34" charset="0"/>
              <a:buChar char="•"/>
            </a:pPr>
            <a:r>
              <a:rPr lang="fr-FR" sz="1600" dirty="0">
                <a:ln w="12700">
                  <a:solidFill>
                    <a:schemeClr val="accent5"/>
                  </a:solidFill>
                  <a:prstDash val="solid"/>
                </a:ln>
                <a:solidFill>
                  <a:schemeClr val="accent1"/>
                </a:solidFill>
                <a:latin typeface="+mj-lt"/>
              </a:rPr>
              <a:t>Favoriser l’</a:t>
            </a:r>
            <a:r>
              <a:rPr lang="fr-FR" sz="1600" dirty="0" err="1">
                <a:ln w="12700">
                  <a:solidFill>
                    <a:schemeClr val="accent5"/>
                  </a:solidFill>
                  <a:prstDash val="solid"/>
                </a:ln>
                <a:solidFill>
                  <a:schemeClr val="accent1"/>
                </a:solidFill>
                <a:latin typeface="+mj-lt"/>
              </a:rPr>
              <a:t>ecoconception</a:t>
            </a:r>
            <a:r>
              <a:rPr lang="fr-FR" sz="1600" dirty="0">
                <a:ln w="12700">
                  <a:solidFill>
                    <a:schemeClr val="accent5"/>
                  </a:solidFill>
                  <a:prstDash val="solid"/>
                </a:ln>
                <a:solidFill>
                  <a:schemeClr val="accent1"/>
                </a:solidFill>
                <a:latin typeface="+mj-lt"/>
              </a:rPr>
              <a:t> des produits fournisseurs, notamment le recours à des matières recyclées </a:t>
            </a:r>
          </a:p>
          <a:p>
            <a:pPr marL="342900" indent="-342900">
              <a:spcBef>
                <a:spcPts val="1800"/>
              </a:spcBef>
              <a:buFont typeface="Arial" panose="020B0604020202020204" pitchFamily="34" charset="0"/>
              <a:buChar char="•"/>
            </a:pPr>
            <a:r>
              <a:rPr lang="fr-FR" sz="1600" dirty="0">
                <a:ln w="12700">
                  <a:solidFill>
                    <a:schemeClr val="accent5"/>
                  </a:solidFill>
                  <a:prstDash val="solid"/>
                </a:ln>
                <a:solidFill>
                  <a:schemeClr val="accent1"/>
                </a:solidFill>
                <a:latin typeface="+mj-lt"/>
              </a:rPr>
              <a:t>Optimiser les transports et challenger les prestataires de transports sur l’empreinte carbone de leurs offres</a:t>
            </a:r>
          </a:p>
          <a:p>
            <a:pPr marL="342900" indent="-342900">
              <a:spcBef>
                <a:spcPts val="1800"/>
              </a:spcBef>
              <a:buFont typeface="Arial" panose="020B0604020202020204" pitchFamily="34" charset="0"/>
              <a:buChar char="•"/>
            </a:pPr>
            <a:r>
              <a:rPr lang="fr-FR" sz="1600" dirty="0">
                <a:ln w="12700">
                  <a:solidFill>
                    <a:schemeClr val="accent5"/>
                  </a:solidFill>
                  <a:prstDash val="solid"/>
                </a:ln>
                <a:solidFill>
                  <a:schemeClr val="accent1"/>
                </a:solidFill>
                <a:latin typeface="+mj-lt"/>
              </a:rPr>
              <a:t>Maintenir les voyages aériens en classe Eco</a:t>
            </a:r>
          </a:p>
          <a:p>
            <a:pPr marL="342900" indent="-342900">
              <a:spcBef>
                <a:spcPts val="1800"/>
              </a:spcBef>
              <a:buFont typeface="Arial" panose="020B0604020202020204" pitchFamily="34" charset="0"/>
              <a:buChar char="•"/>
            </a:pPr>
            <a:r>
              <a:rPr lang="fr-FR" sz="1600" dirty="0">
                <a:ln w="12700">
                  <a:solidFill>
                    <a:schemeClr val="accent5"/>
                  </a:solidFill>
                  <a:prstDash val="solid"/>
                </a:ln>
                <a:solidFill>
                  <a:schemeClr val="accent1"/>
                </a:solidFill>
                <a:latin typeface="+mj-lt"/>
              </a:rPr>
              <a:t>Challenger les déplacements par le recours à la </a:t>
            </a:r>
            <a:r>
              <a:rPr lang="fr-FR" sz="1600" dirty="0" err="1">
                <a:ln w="12700">
                  <a:solidFill>
                    <a:schemeClr val="accent5"/>
                  </a:solidFill>
                  <a:prstDash val="solid"/>
                </a:ln>
                <a:solidFill>
                  <a:schemeClr val="accent1"/>
                </a:solidFill>
                <a:latin typeface="+mj-lt"/>
              </a:rPr>
              <a:t>visio</a:t>
            </a:r>
            <a:r>
              <a:rPr lang="fr-FR" sz="1600" dirty="0">
                <a:ln w="12700">
                  <a:solidFill>
                    <a:schemeClr val="accent5"/>
                  </a:solidFill>
                  <a:prstDash val="solid"/>
                </a:ln>
                <a:solidFill>
                  <a:schemeClr val="accent1"/>
                </a:solidFill>
                <a:latin typeface="+mj-lt"/>
              </a:rPr>
              <a:t> conférence</a:t>
            </a:r>
          </a:p>
          <a:p>
            <a:pPr marL="342900" indent="-342900">
              <a:spcBef>
                <a:spcPts val="1800"/>
              </a:spcBef>
              <a:buFont typeface="Arial" panose="020B0604020202020204" pitchFamily="34" charset="0"/>
              <a:buChar char="•"/>
            </a:pPr>
            <a:r>
              <a:rPr lang="fr-FR" sz="1600" dirty="0">
                <a:ln w="12700">
                  <a:solidFill>
                    <a:schemeClr val="accent5"/>
                  </a:solidFill>
                  <a:prstDash val="solid"/>
                </a:ln>
                <a:solidFill>
                  <a:schemeClr val="accent1"/>
                </a:solidFill>
                <a:latin typeface="+mj-lt"/>
              </a:rPr>
              <a:t>Aider le recours au covoiturage et à l’électrification de la mobilité, à l’IK Vélo</a:t>
            </a:r>
          </a:p>
          <a:p>
            <a:pPr marL="342900" indent="-342900">
              <a:spcBef>
                <a:spcPts val="1800"/>
              </a:spcBef>
              <a:buFont typeface="Arial" panose="020B0604020202020204" pitchFamily="34" charset="0"/>
              <a:buChar char="•"/>
            </a:pPr>
            <a:r>
              <a:rPr lang="fr-FR" sz="1600" dirty="0">
                <a:ln w="12700">
                  <a:solidFill>
                    <a:schemeClr val="accent5"/>
                  </a:solidFill>
                  <a:prstDash val="solid"/>
                </a:ln>
                <a:solidFill>
                  <a:schemeClr val="accent1"/>
                </a:solidFill>
                <a:latin typeface="+mj-lt"/>
              </a:rPr>
              <a:t>Mener des audits énergie / eau dans les bâtiments du groupe</a:t>
            </a:r>
          </a:p>
          <a:p>
            <a:pPr marL="342900" indent="-342900">
              <a:spcBef>
                <a:spcPts val="1800"/>
              </a:spcBef>
              <a:buFont typeface="Arial" panose="020B0604020202020204" pitchFamily="34" charset="0"/>
              <a:buChar char="•"/>
            </a:pPr>
            <a:r>
              <a:rPr lang="fr-FR" sz="1600" dirty="0">
                <a:ln w="12700">
                  <a:solidFill>
                    <a:schemeClr val="accent5"/>
                  </a:solidFill>
                  <a:prstDash val="solid"/>
                </a:ln>
                <a:solidFill>
                  <a:schemeClr val="accent1"/>
                </a:solidFill>
                <a:latin typeface="+mj-lt"/>
              </a:rPr>
              <a:t>Réduire les déchets</a:t>
            </a:r>
          </a:p>
          <a:p>
            <a:pPr marL="342900" indent="-342900">
              <a:spcBef>
                <a:spcPts val="1800"/>
              </a:spcBef>
              <a:buFont typeface="Arial" panose="020B0604020202020204" pitchFamily="34" charset="0"/>
              <a:buChar char="•"/>
            </a:pPr>
            <a:r>
              <a:rPr lang="fr-FR" sz="1600" dirty="0">
                <a:ln w="12700">
                  <a:solidFill>
                    <a:schemeClr val="accent5"/>
                  </a:solidFill>
                  <a:prstDash val="solid"/>
                </a:ln>
                <a:solidFill>
                  <a:schemeClr val="accent1"/>
                </a:solidFill>
                <a:latin typeface="+mj-lt"/>
              </a:rPr>
              <a:t>Réduire la fréquence de renouvellement des équipements : notamment ordinateurs, </a:t>
            </a:r>
            <a:r>
              <a:rPr lang="fr-FR" sz="1600" dirty="0" err="1">
                <a:ln w="12700">
                  <a:solidFill>
                    <a:schemeClr val="accent5"/>
                  </a:solidFill>
                  <a:prstDash val="solid"/>
                </a:ln>
                <a:solidFill>
                  <a:schemeClr val="accent1"/>
                </a:solidFill>
                <a:latin typeface="+mj-lt"/>
              </a:rPr>
              <a:t>smatphones</a:t>
            </a:r>
            <a:r>
              <a:rPr lang="fr-FR" sz="1600" dirty="0">
                <a:ln w="12700">
                  <a:solidFill>
                    <a:schemeClr val="accent5"/>
                  </a:solidFill>
                  <a:prstDash val="solid"/>
                </a:ln>
                <a:solidFill>
                  <a:schemeClr val="accent1"/>
                </a:solidFill>
                <a:latin typeface="+mj-lt"/>
              </a:rPr>
              <a:t>, écrans, serveurs</a:t>
            </a:r>
          </a:p>
          <a:p>
            <a:pPr marL="342900" indent="-342900">
              <a:spcBef>
                <a:spcPts val="1800"/>
              </a:spcBef>
              <a:buFont typeface="Arial" panose="020B0604020202020204" pitchFamily="34" charset="0"/>
              <a:buChar char="•"/>
            </a:pPr>
            <a:r>
              <a:rPr lang="fr-FR" sz="1600" dirty="0">
                <a:ln w="12700">
                  <a:solidFill>
                    <a:schemeClr val="accent5"/>
                  </a:solidFill>
                  <a:prstDash val="solid"/>
                </a:ln>
                <a:solidFill>
                  <a:schemeClr val="accent1"/>
                </a:solidFill>
                <a:latin typeface="+mj-lt"/>
              </a:rPr>
              <a:t>Se </a:t>
            </a:r>
            <a:r>
              <a:rPr lang="fr-FR" sz="1600" dirty="0" err="1">
                <a:ln w="12700">
                  <a:solidFill>
                    <a:schemeClr val="accent5"/>
                  </a:solidFill>
                  <a:prstDash val="solid"/>
                </a:ln>
                <a:solidFill>
                  <a:schemeClr val="accent1"/>
                </a:solidFill>
                <a:latin typeface="+mj-lt"/>
              </a:rPr>
              <a:t>sourcer</a:t>
            </a:r>
            <a:r>
              <a:rPr lang="fr-FR" sz="1600" dirty="0">
                <a:ln w="12700">
                  <a:solidFill>
                    <a:schemeClr val="accent5"/>
                  </a:solidFill>
                  <a:prstDash val="solid"/>
                </a:ln>
                <a:solidFill>
                  <a:schemeClr val="accent1"/>
                </a:solidFill>
                <a:latin typeface="+mj-lt"/>
              </a:rPr>
              <a:t> en matériel reconditionné quand c’est possible</a:t>
            </a:r>
          </a:p>
          <a:p>
            <a:pPr marL="342900" indent="-342900">
              <a:spcBef>
                <a:spcPts val="1800"/>
              </a:spcBef>
              <a:buFont typeface="Arial" panose="020B0604020202020204" pitchFamily="34" charset="0"/>
              <a:buChar char="•"/>
            </a:pPr>
            <a:r>
              <a:rPr lang="fr-FR" sz="1600" dirty="0">
                <a:ln w="12700">
                  <a:solidFill>
                    <a:schemeClr val="accent5"/>
                  </a:solidFill>
                  <a:prstDash val="solid"/>
                </a:ln>
                <a:solidFill>
                  <a:schemeClr val="accent1"/>
                </a:solidFill>
                <a:latin typeface="+mj-lt"/>
              </a:rPr>
              <a:t>Assurer le don, réemploi, recyclage des équipements arrivés en fin de vie</a:t>
            </a:r>
          </a:p>
          <a:p>
            <a:pPr marL="342900" indent="-342900">
              <a:spcBef>
                <a:spcPts val="1800"/>
              </a:spcBef>
              <a:buFont typeface="Arial" panose="020B0604020202020204" pitchFamily="34" charset="0"/>
              <a:buChar char="•"/>
            </a:pPr>
            <a:r>
              <a:rPr lang="fr-FR" sz="1600" dirty="0">
                <a:ln w="12700">
                  <a:solidFill>
                    <a:schemeClr val="accent5"/>
                  </a:solidFill>
                  <a:prstDash val="solid"/>
                </a:ln>
                <a:solidFill>
                  <a:schemeClr val="accent1"/>
                </a:solidFill>
                <a:latin typeface="+mj-lt"/>
              </a:rPr>
              <a:t>Mener une sensibilisation des collaborateurs aux enjeux environnementaux : Fresque du Climat, conférence?  </a:t>
            </a:r>
          </a:p>
        </p:txBody>
      </p:sp>
      <p:sp>
        <p:nvSpPr>
          <p:cNvPr id="4" name="Rectangle 3">
            <a:extLst>
              <a:ext uri="{FF2B5EF4-FFF2-40B4-BE49-F238E27FC236}">
                <a16:creationId xmlns:a16="http://schemas.microsoft.com/office/drawing/2014/main" id="{0A88D644-A3A3-EA47-B2DF-BC1CDE417957}"/>
              </a:ext>
            </a:extLst>
          </p:cNvPr>
          <p:cNvSpPr/>
          <p:nvPr/>
        </p:nvSpPr>
        <p:spPr>
          <a:xfrm>
            <a:off x="8245" y="6355196"/>
            <a:ext cx="2182062" cy="490519"/>
          </a:xfrm>
          <a:prstGeom prst="rect">
            <a:avLst/>
          </a:prstGeom>
          <a:solidFill>
            <a:schemeClr val="bg1"/>
          </a:solidFill>
          <a:ln>
            <a:noFill/>
          </a:ln>
        </p:spPr>
        <p:txBody>
          <a:bodyPr wrap="square" lIns="91440" tIns="45720" rIns="91440" bIns="45720">
            <a:spAutoFit/>
          </a:bodyPr>
          <a:lstStyle/>
          <a:p>
            <a:pPr>
              <a:lnSpc>
                <a:spcPts val="3500"/>
              </a:lnSpc>
            </a:pPr>
            <a:r>
              <a:rPr lang="fr-FR" sz="1600" i="1" dirty="0">
                <a:ln w="12700">
                  <a:solidFill>
                    <a:schemeClr val="accent5"/>
                  </a:solidFill>
                  <a:prstDash val="solid"/>
                </a:ln>
                <a:solidFill>
                  <a:schemeClr val="accent1"/>
                </a:solidFill>
                <a:latin typeface="APPLE CHANCERY" panose="03020702040506060504" pitchFamily="66" charset="-79"/>
                <a:cs typeface="APPLE CHANCERY" panose="03020702040506060504" pitchFamily="66" charset="-79"/>
              </a:rPr>
              <a:t>One </a:t>
            </a:r>
            <a:r>
              <a:rPr lang="fr-FR" sz="1600" i="1" dirty="0" err="1">
                <a:ln w="12700">
                  <a:solidFill>
                    <a:schemeClr val="accent5"/>
                  </a:solidFill>
                  <a:prstDash val="solid"/>
                </a:ln>
                <a:solidFill>
                  <a:schemeClr val="accent1"/>
                </a:solidFill>
                <a:latin typeface="APPLE CHANCERY" panose="03020702040506060504" pitchFamily="66" charset="-79"/>
                <a:cs typeface="APPLE CHANCERY" panose="03020702040506060504" pitchFamily="66" charset="-79"/>
              </a:rPr>
              <a:t>Earth</a:t>
            </a:r>
            <a:r>
              <a:rPr lang="fr-FR" sz="1600" i="1" dirty="0">
                <a:ln w="12700">
                  <a:solidFill>
                    <a:schemeClr val="accent5"/>
                  </a:solidFill>
                  <a:prstDash val="solid"/>
                </a:ln>
                <a:solidFill>
                  <a:schemeClr val="accent1"/>
                </a:solidFill>
                <a:latin typeface="APPLE CHANCERY" panose="03020702040506060504" pitchFamily="66" charset="-79"/>
                <a:cs typeface="APPLE CHANCERY" panose="03020702040506060504" pitchFamily="66" charset="-79"/>
              </a:rPr>
              <a:t> Consulting</a:t>
            </a:r>
          </a:p>
        </p:txBody>
      </p:sp>
      <p:sp>
        <p:nvSpPr>
          <p:cNvPr id="9" name="ZoneTexte 8">
            <a:extLst>
              <a:ext uri="{FF2B5EF4-FFF2-40B4-BE49-F238E27FC236}">
                <a16:creationId xmlns:a16="http://schemas.microsoft.com/office/drawing/2014/main" id="{10C2E941-3621-E14F-80B0-7556B15D7B83}"/>
              </a:ext>
            </a:extLst>
          </p:cNvPr>
          <p:cNvSpPr txBox="1"/>
          <p:nvPr/>
        </p:nvSpPr>
        <p:spPr>
          <a:xfrm>
            <a:off x="5573028" y="6116256"/>
            <a:ext cx="6626540" cy="646331"/>
          </a:xfrm>
          <a:prstGeom prst="rect">
            <a:avLst/>
          </a:prstGeom>
          <a:noFill/>
        </p:spPr>
        <p:txBody>
          <a:bodyPr wrap="square">
            <a:spAutoFit/>
          </a:bodyPr>
          <a:lstStyle/>
          <a:p>
            <a:pPr>
              <a:spcBef>
                <a:spcPts val="1200"/>
              </a:spcBef>
            </a:pPr>
            <a:r>
              <a:rPr lang="fr-FR" sz="1800" b="1" dirty="0">
                <a:ln w="12700">
                  <a:solidFill>
                    <a:schemeClr val="accent5"/>
                  </a:solidFill>
                  <a:prstDash val="solid"/>
                </a:ln>
                <a:solidFill>
                  <a:schemeClr val="accent1"/>
                </a:solidFill>
              </a:rPr>
              <a:t>Et le faire savoir, en interne comme en externe : publication annuelle, rubrique dédiée du site internet, newsletter interne</a:t>
            </a:r>
          </a:p>
        </p:txBody>
      </p:sp>
      <p:pic>
        <p:nvPicPr>
          <p:cNvPr id="6" name="Graphique 5" descr="Usine avec un remplissage uni">
            <a:extLst>
              <a:ext uri="{FF2B5EF4-FFF2-40B4-BE49-F238E27FC236}">
                <a16:creationId xmlns:a16="http://schemas.microsoft.com/office/drawing/2014/main" id="{5CBE4CF6-14D8-574F-9113-E202B7F0C1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38210" y="699352"/>
            <a:ext cx="481716" cy="481716"/>
          </a:xfrm>
          <a:prstGeom prst="rect">
            <a:avLst/>
          </a:prstGeom>
        </p:spPr>
      </p:pic>
      <p:pic>
        <p:nvPicPr>
          <p:cNvPr id="10" name="Graphique 9" descr="Ordinateur avec un remplissage uni">
            <a:extLst>
              <a:ext uri="{FF2B5EF4-FFF2-40B4-BE49-F238E27FC236}">
                <a16:creationId xmlns:a16="http://schemas.microsoft.com/office/drawing/2014/main" id="{23FD7F75-674F-E84A-9D4C-BA6DD68A4E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38210" y="2129637"/>
            <a:ext cx="449242" cy="449242"/>
          </a:xfrm>
          <a:prstGeom prst="rect">
            <a:avLst/>
          </a:prstGeom>
        </p:spPr>
      </p:pic>
      <p:pic>
        <p:nvPicPr>
          <p:cNvPr id="11" name="Graphique 10" descr="Ordures avec un remplissage uni">
            <a:extLst>
              <a:ext uri="{FF2B5EF4-FFF2-40B4-BE49-F238E27FC236}">
                <a16:creationId xmlns:a16="http://schemas.microsoft.com/office/drawing/2014/main" id="{1A456C49-36B9-E246-869A-5C08918D9EC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66068" y="3630715"/>
            <a:ext cx="273746" cy="273746"/>
          </a:xfrm>
          <a:prstGeom prst="rect">
            <a:avLst/>
          </a:prstGeom>
        </p:spPr>
      </p:pic>
      <p:pic>
        <p:nvPicPr>
          <p:cNvPr id="12" name="Graphique 11" descr="Énergie renouvelable avec un remplissage uni">
            <a:extLst>
              <a:ext uri="{FF2B5EF4-FFF2-40B4-BE49-F238E27FC236}">
                <a16:creationId xmlns:a16="http://schemas.microsoft.com/office/drawing/2014/main" id="{640E20D9-5274-5B4B-855D-335FACB70D1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9588" y="2628046"/>
            <a:ext cx="346305" cy="346305"/>
          </a:xfrm>
          <a:prstGeom prst="rect">
            <a:avLst/>
          </a:prstGeom>
        </p:spPr>
      </p:pic>
      <p:pic>
        <p:nvPicPr>
          <p:cNvPr id="13" name="Graphique 12" descr="Voiture avec un remplissage uni">
            <a:extLst>
              <a:ext uri="{FF2B5EF4-FFF2-40B4-BE49-F238E27FC236}">
                <a16:creationId xmlns:a16="http://schemas.microsoft.com/office/drawing/2014/main" id="{F37D2BEF-86E1-1C4F-BD6E-38EA83AFE1B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450102" y="2585680"/>
            <a:ext cx="617237" cy="485067"/>
          </a:xfrm>
          <a:prstGeom prst="rect">
            <a:avLst/>
          </a:prstGeom>
        </p:spPr>
      </p:pic>
      <p:pic>
        <p:nvPicPr>
          <p:cNvPr id="15" name="Graphique 14" descr="Ville avec un remplissage uni">
            <a:extLst>
              <a:ext uri="{FF2B5EF4-FFF2-40B4-BE49-F238E27FC236}">
                <a16:creationId xmlns:a16="http://schemas.microsoft.com/office/drawing/2014/main" id="{EF58B9B8-C484-B34D-86D2-CFC8E46D24C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29143" y="3012869"/>
            <a:ext cx="603717" cy="603717"/>
          </a:xfrm>
          <a:prstGeom prst="rect">
            <a:avLst/>
          </a:prstGeom>
        </p:spPr>
      </p:pic>
      <p:pic>
        <p:nvPicPr>
          <p:cNvPr id="16" name="Graphique 15" descr="Décollage avec un remplissage uni">
            <a:extLst>
              <a:ext uri="{FF2B5EF4-FFF2-40B4-BE49-F238E27FC236}">
                <a16:creationId xmlns:a16="http://schemas.microsoft.com/office/drawing/2014/main" id="{3FC80D5E-AD67-2140-893C-9E0055B4C43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492133" y="1628354"/>
            <a:ext cx="551500" cy="551500"/>
          </a:xfrm>
          <a:prstGeom prst="rect">
            <a:avLst/>
          </a:prstGeom>
        </p:spPr>
      </p:pic>
      <p:pic>
        <p:nvPicPr>
          <p:cNvPr id="18" name="Graphique 17" descr="Thermomètre avec un remplissage uni">
            <a:extLst>
              <a:ext uri="{FF2B5EF4-FFF2-40B4-BE49-F238E27FC236}">
                <a16:creationId xmlns:a16="http://schemas.microsoft.com/office/drawing/2014/main" id="{81886A0A-D7F6-9047-876E-4DD0CB0C226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696076" y="3155542"/>
            <a:ext cx="343738" cy="343738"/>
          </a:xfrm>
          <a:prstGeom prst="rect">
            <a:avLst/>
          </a:prstGeom>
        </p:spPr>
      </p:pic>
      <p:pic>
        <p:nvPicPr>
          <p:cNvPr id="19" name="Graphique 18" descr="Robinet qui fuit avec un remplissage uni">
            <a:extLst>
              <a:ext uri="{FF2B5EF4-FFF2-40B4-BE49-F238E27FC236}">
                <a16:creationId xmlns:a16="http://schemas.microsoft.com/office/drawing/2014/main" id="{2C07E34B-473A-D640-80EC-EB798040C28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441639" y="3228390"/>
            <a:ext cx="309261" cy="309261"/>
          </a:xfrm>
          <a:prstGeom prst="rect">
            <a:avLst/>
          </a:prstGeom>
        </p:spPr>
      </p:pic>
      <p:pic>
        <p:nvPicPr>
          <p:cNvPr id="20" name="Graphique 19" descr="Cyclisme avec un remplissage uni">
            <a:extLst>
              <a:ext uri="{FF2B5EF4-FFF2-40B4-BE49-F238E27FC236}">
                <a16:creationId xmlns:a16="http://schemas.microsoft.com/office/drawing/2014/main" id="{65BF1E37-5FA3-2D40-AABE-39A2B8D3DE7C}"/>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078983" y="2567805"/>
            <a:ext cx="368029" cy="368029"/>
          </a:xfrm>
          <a:prstGeom prst="rect">
            <a:avLst/>
          </a:prstGeom>
        </p:spPr>
      </p:pic>
      <p:pic>
        <p:nvPicPr>
          <p:cNvPr id="23" name="Graphique 22" descr="Camion avec un remplissage uni">
            <a:extLst>
              <a:ext uri="{FF2B5EF4-FFF2-40B4-BE49-F238E27FC236}">
                <a16:creationId xmlns:a16="http://schemas.microsoft.com/office/drawing/2014/main" id="{4316CD9B-6E68-1B4C-8C25-B345F34C9A3E}"/>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506260" y="1134728"/>
            <a:ext cx="617237" cy="617237"/>
          </a:xfrm>
          <a:prstGeom prst="rect">
            <a:avLst/>
          </a:prstGeom>
        </p:spPr>
      </p:pic>
      <p:pic>
        <p:nvPicPr>
          <p:cNvPr id="3" name="Graphique 2" descr="Recyclage avec un remplissage uni">
            <a:extLst>
              <a:ext uri="{FF2B5EF4-FFF2-40B4-BE49-F238E27FC236}">
                <a16:creationId xmlns:a16="http://schemas.microsoft.com/office/drawing/2014/main" id="{852F4644-D204-1E46-A043-D42B06AB650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664376" y="5206788"/>
            <a:ext cx="407137" cy="407137"/>
          </a:xfrm>
          <a:prstGeom prst="rect">
            <a:avLst/>
          </a:prstGeom>
        </p:spPr>
      </p:pic>
      <p:pic>
        <p:nvPicPr>
          <p:cNvPr id="26" name="Graphique 25" descr="Durabilité avec un remplissage uni">
            <a:extLst>
              <a:ext uri="{FF2B5EF4-FFF2-40B4-BE49-F238E27FC236}">
                <a16:creationId xmlns:a16="http://schemas.microsoft.com/office/drawing/2014/main" id="{99101F20-CE7F-2F4B-8C49-1EC0807616DF}"/>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620258" y="4637406"/>
            <a:ext cx="407137" cy="407137"/>
          </a:xfrm>
          <a:prstGeom prst="rect">
            <a:avLst/>
          </a:prstGeom>
        </p:spPr>
      </p:pic>
      <p:pic>
        <p:nvPicPr>
          <p:cNvPr id="28" name="Graphique 27" descr="Utilisateurs avec un remplissage uni">
            <a:extLst>
              <a:ext uri="{FF2B5EF4-FFF2-40B4-BE49-F238E27FC236}">
                <a16:creationId xmlns:a16="http://schemas.microsoft.com/office/drawing/2014/main" id="{D088AE02-807C-5C47-B3F4-1F4D0D39CC8B}"/>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596269" y="5626702"/>
            <a:ext cx="575150" cy="575150"/>
          </a:xfrm>
          <a:prstGeom prst="rect">
            <a:avLst/>
          </a:prstGeom>
        </p:spPr>
      </p:pic>
      <p:pic>
        <p:nvPicPr>
          <p:cNvPr id="30" name="Graphique 29" descr="Sablier 30% avec un remplissage uni">
            <a:extLst>
              <a:ext uri="{FF2B5EF4-FFF2-40B4-BE49-F238E27FC236}">
                <a16:creationId xmlns:a16="http://schemas.microsoft.com/office/drawing/2014/main" id="{3D23ACFE-F6CD-8D4F-9ACC-450A3AC642A8}"/>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691265" y="4069577"/>
            <a:ext cx="348549" cy="348549"/>
          </a:xfrm>
          <a:prstGeom prst="rect">
            <a:avLst/>
          </a:prstGeom>
        </p:spPr>
      </p:pic>
    </p:spTree>
    <p:extLst>
      <p:ext uri="{BB962C8B-B14F-4D97-AF65-F5344CB8AC3E}">
        <p14:creationId xmlns:p14="http://schemas.microsoft.com/office/powerpoint/2010/main" val="2887283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30D069-73BC-A747-B4F2-0BFBF7CFA0C3}"/>
              </a:ext>
            </a:extLst>
          </p:cNvPr>
          <p:cNvSpPr/>
          <p:nvPr/>
        </p:nvSpPr>
        <p:spPr>
          <a:xfrm>
            <a:off x="486696" y="250466"/>
            <a:ext cx="9291288" cy="510204"/>
          </a:xfrm>
          <a:prstGeom prst="rect">
            <a:avLst/>
          </a:prstGeom>
          <a:noFill/>
          <a:ln>
            <a:noFill/>
          </a:ln>
        </p:spPr>
        <p:txBody>
          <a:bodyPr wrap="square" lIns="91440" tIns="45720" rIns="91440" bIns="45720">
            <a:spAutoFit/>
          </a:bodyPr>
          <a:lstStyle/>
          <a:p>
            <a:pPr>
              <a:lnSpc>
                <a:spcPts val="3500"/>
              </a:lnSpc>
            </a:pPr>
            <a:r>
              <a:rPr lang="fr-FR" sz="2400" b="1" dirty="0">
                <a:ln w="12700">
                  <a:solidFill>
                    <a:schemeClr val="accent5"/>
                  </a:solidFill>
                  <a:prstDash val="solid"/>
                </a:ln>
                <a:solidFill>
                  <a:schemeClr val="accent1"/>
                </a:solidFill>
              </a:rPr>
              <a:t>Portefeuille d’actions / stratégie climat de LD Medicare</a:t>
            </a:r>
          </a:p>
        </p:txBody>
      </p:sp>
      <p:sp>
        <p:nvSpPr>
          <p:cNvPr id="4" name="Rectangle 3">
            <a:extLst>
              <a:ext uri="{FF2B5EF4-FFF2-40B4-BE49-F238E27FC236}">
                <a16:creationId xmlns:a16="http://schemas.microsoft.com/office/drawing/2014/main" id="{0A88D644-A3A3-EA47-B2DF-BC1CDE417957}"/>
              </a:ext>
            </a:extLst>
          </p:cNvPr>
          <p:cNvSpPr/>
          <p:nvPr/>
        </p:nvSpPr>
        <p:spPr>
          <a:xfrm>
            <a:off x="8245" y="6355196"/>
            <a:ext cx="2182062" cy="490519"/>
          </a:xfrm>
          <a:prstGeom prst="rect">
            <a:avLst/>
          </a:prstGeom>
          <a:solidFill>
            <a:schemeClr val="bg1"/>
          </a:solidFill>
          <a:ln>
            <a:noFill/>
          </a:ln>
        </p:spPr>
        <p:txBody>
          <a:bodyPr wrap="square" lIns="91440" tIns="45720" rIns="91440" bIns="45720">
            <a:spAutoFit/>
          </a:bodyPr>
          <a:lstStyle/>
          <a:p>
            <a:pPr>
              <a:lnSpc>
                <a:spcPts val="3500"/>
              </a:lnSpc>
            </a:pPr>
            <a:r>
              <a:rPr lang="fr-FR" sz="1600" i="1" dirty="0">
                <a:ln w="12700">
                  <a:solidFill>
                    <a:schemeClr val="accent5"/>
                  </a:solidFill>
                  <a:prstDash val="solid"/>
                </a:ln>
                <a:solidFill>
                  <a:schemeClr val="accent1"/>
                </a:solidFill>
                <a:latin typeface="APPLE CHANCERY" panose="03020702040506060504" pitchFamily="66" charset="-79"/>
                <a:cs typeface="APPLE CHANCERY" panose="03020702040506060504" pitchFamily="66" charset="-79"/>
              </a:rPr>
              <a:t>One </a:t>
            </a:r>
            <a:r>
              <a:rPr lang="fr-FR" sz="1600" i="1" dirty="0" err="1">
                <a:ln w="12700">
                  <a:solidFill>
                    <a:schemeClr val="accent5"/>
                  </a:solidFill>
                  <a:prstDash val="solid"/>
                </a:ln>
                <a:solidFill>
                  <a:schemeClr val="accent1"/>
                </a:solidFill>
                <a:latin typeface="APPLE CHANCERY" panose="03020702040506060504" pitchFamily="66" charset="-79"/>
                <a:cs typeface="APPLE CHANCERY" panose="03020702040506060504" pitchFamily="66" charset="-79"/>
              </a:rPr>
              <a:t>Earth</a:t>
            </a:r>
            <a:r>
              <a:rPr lang="fr-FR" sz="1600" i="1" dirty="0">
                <a:ln w="12700">
                  <a:solidFill>
                    <a:schemeClr val="accent5"/>
                  </a:solidFill>
                  <a:prstDash val="solid"/>
                </a:ln>
                <a:solidFill>
                  <a:schemeClr val="accent1"/>
                </a:solidFill>
                <a:latin typeface="APPLE CHANCERY" panose="03020702040506060504" pitchFamily="66" charset="-79"/>
                <a:cs typeface="APPLE CHANCERY" panose="03020702040506060504" pitchFamily="66" charset="-79"/>
              </a:rPr>
              <a:t> Consulting</a:t>
            </a:r>
          </a:p>
        </p:txBody>
      </p:sp>
      <p:sp>
        <p:nvSpPr>
          <p:cNvPr id="11" name="ZoneTexte 10">
            <a:extLst>
              <a:ext uri="{FF2B5EF4-FFF2-40B4-BE49-F238E27FC236}">
                <a16:creationId xmlns:a16="http://schemas.microsoft.com/office/drawing/2014/main" id="{92FD7BE9-9D71-234E-B415-FA72A59602F0}"/>
              </a:ext>
            </a:extLst>
          </p:cNvPr>
          <p:cNvSpPr txBox="1"/>
          <p:nvPr/>
        </p:nvSpPr>
        <p:spPr>
          <a:xfrm>
            <a:off x="7477760" y="1846804"/>
            <a:ext cx="4101830" cy="3847207"/>
          </a:xfrm>
          <a:prstGeom prst="rect">
            <a:avLst/>
          </a:prstGeom>
          <a:noFill/>
        </p:spPr>
        <p:txBody>
          <a:bodyPr wrap="square">
            <a:spAutoFit/>
          </a:bodyPr>
          <a:lstStyle/>
          <a:p>
            <a:pPr marL="342900" indent="-342900">
              <a:spcBef>
                <a:spcPts val="1200"/>
              </a:spcBef>
              <a:buFont typeface="Arial" panose="020B0604020202020204" pitchFamily="34" charset="0"/>
              <a:buChar char="•"/>
            </a:pPr>
            <a:r>
              <a:rPr lang="fr-FR" sz="1800" dirty="0" err="1">
                <a:ln w="12700">
                  <a:solidFill>
                    <a:schemeClr val="accent5"/>
                  </a:solidFill>
                  <a:prstDash val="solid"/>
                </a:ln>
                <a:solidFill>
                  <a:schemeClr val="accent1"/>
                </a:solidFill>
                <a:latin typeface="+mj-lt"/>
              </a:rPr>
              <a:t>Sourcer</a:t>
            </a:r>
            <a:r>
              <a:rPr lang="fr-FR" sz="1800" dirty="0">
                <a:ln w="12700">
                  <a:solidFill>
                    <a:schemeClr val="accent5"/>
                  </a:solidFill>
                  <a:prstDash val="solid"/>
                </a:ln>
                <a:solidFill>
                  <a:schemeClr val="accent1"/>
                </a:solidFill>
                <a:latin typeface="+mj-lt"/>
              </a:rPr>
              <a:t> sa consommation d’électricité en offre verte (garanties d’origine, cf. le label </a:t>
            </a:r>
            <a:r>
              <a:rPr lang="fr-FR" sz="1800" dirty="0" err="1">
                <a:ln w="12700">
                  <a:solidFill>
                    <a:schemeClr val="accent5"/>
                  </a:solidFill>
                  <a:prstDash val="solid"/>
                </a:ln>
                <a:solidFill>
                  <a:schemeClr val="accent1"/>
                </a:solidFill>
                <a:latin typeface="+mj-lt"/>
              </a:rPr>
              <a:t>Vertvolt</a:t>
            </a:r>
            <a:r>
              <a:rPr lang="fr-FR" sz="1800" dirty="0">
                <a:ln w="12700">
                  <a:solidFill>
                    <a:schemeClr val="accent5"/>
                  </a:solidFill>
                  <a:prstDash val="solid"/>
                </a:ln>
                <a:solidFill>
                  <a:schemeClr val="accent1"/>
                </a:solidFill>
                <a:latin typeface="+mj-lt"/>
              </a:rPr>
              <a:t> de l’</a:t>
            </a:r>
            <a:r>
              <a:rPr lang="fr-FR" sz="1800" dirty="0" err="1">
                <a:ln w="12700">
                  <a:solidFill>
                    <a:schemeClr val="accent5"/>
                  </a:solidFill>
                  <a:prstDash val="solid"/>
                </a:ln>
                <a:solidFill>
                  <a:schemeClr val="accent1"/>
                </a:solidFill>
                <a:latin typeface="+mj-lt"/>
              </a:rPr>
              <a:t>Ademe</a:t>
            </a:r>
            <a:r>
              <a:rPr lang="fr-FR" sz="1800" dirty="0">
                <a:ln w="12700">
                  <a:solidFill>
                    <a:schemeClr val="accent5"/>
                  </a:solidFill>
                  <a:prstDash val="solid"/>
                </a:ln>
                <a:solidFill>
                  <a:schemeClr val="accent1"/>
                </a:solidFill>
                <a:latin typeface="+mj-lt"/>
              </a:rPr>
              <a:t>)</a:t>
            </a:r>
            <a:endParaRPr lang="fr-FR" dirty="0">
              <a:ln w="12700">
                <a:solidFill>
                  <a:schemeClr val="accent5"/>
                </a:solidFill>
                <a:prstDash val="solid"/>
              </a:ln>
              <a:solidFill>
                <a:schemeClr val="accent1"/>
              </a:solidFill>
              <a:latin typeface="+mj-lt"/>
            </a:endParaRPr>
          </a:p>
          <a:p>
            <a:pPr marL="342900" indent="-342900">
              <a:spcBef>
                <a:spcPts val="1200"/>
              </a:spcBef>
              <a:buFont typeface="Arial" panose="020B0604020202020204" pitchFamily="34" charset="0"/>
              <a:buChar char="•"/>
            </a:pPr>
            <a:r>
              <a:rPr lang="fr-FR" dirty="0">
                <a:ln w="12700">
                  <a:solidFill>
                    <a:schemeClr val="accent5"/>
                  </a:solidFill>
                  <a:prstDash val="solid"/>
                </a:ln>
                <a:solidFill>
                  <a:schemeClr val="accent1"/>
                </a:solidFill>
                <a:latin typeface="+mj-lt"/>
              </a:rPr>
              <a:t>A</a:t>
            </a:r>
            <a:r>
              <a:rPr lang="fr-FR" sz="1800" dirty="0">
                <a:ln w="12700">
                  <a:solidFill>
                    <a:schemeClr val="accent5"/>
                  </a:solidFill>
                  <a:prstDash val="solid"/>
                </a:ln>
                <a:solidFill>
                  <a:schemeClr val="accent1"/>
                </a:solidFill>
                <a:latin typeface="+mj-lt"/>
              </a:rPr>
              <a:t>ssurer une contribution climatique en cohérence avec le tonnage de GES dont l’émission n’a pu être évitée, avec des acteurs rigoureux en mêlant programmes locaux (Label Bas Carbone) et internationaux (VCS, Gold Standard…) ; </a:t>
            </a:r>
            <a:br>
              <a:rPr lang="fr-FR" sz="1800" dirty="0">
                <a:ln w="12700">
                  <a:solidFill>
                    <a:schemeClr val="accent5"/>
                  </a:solidFill>
                  <a:prstDash val="solid"/>
                </a:ln>
                <a:solidFill>
                  <a:schemeClr val="accent1"/>
                </a:solidFill>
                <a:latin typeface="+mj-lt"/>
              </a:rPr>
            </a:br>
            <a:r>
              <a:rPr lang="fr-FR" sz="1800" dirty="0">
                <a:ln w="12700">
                  <a:solidFill>
                    <a:schemeClr val="accent5"/>
                  </a:solidFill>
                  <a:prstDash val="solid"/>
                </a:ln>
                <a:solidFill>
                  <a:schemeClr val="accent1"/>
                </a:solidFill>
                <a:latin typeface="+mj-lt"/>
              </a:rPr>
              <a:t>commencer par exemple sur les transports - tout en menant des actions de réduction de l’empreinte.</a:t>
            </a:r>
          </a:p>
        </p:txBody>
      </p:sp>
      <p:sp>
        <p:nvSpPr>
          <p:cNvPr id="14" name="Rectangle 13">
            <a:extLst>
              <a:ext uri="{FF2B5EF4-FFF2-40B4-BE49-F238E27FC236}">
                <a16:creationId xmlns:a16="http://schemas.microsoft.com/office/drawing/2014/main" id="{E74627FA-E5FB-A543-811A-8B78350EF9D9}"/>
              </a:ext>
            </a:extLst>
          </p:cNvPr>
          <p:cNvSpPr/>
          <p:nvPr/>
        </p:nvSpPr>
        <p:spPr>
          <a:xfrm>
            <a:off x="486695" y="1153704"/>
            <a:ext cx="5145177" cy="510204"/>
          </a:xfrm>
          <a:prstGeom prst="rect">
            <a:avLst/>
          </a:prstGeom>
          <a:noFill/>
          <a:ln>
            <a:noFill/>
          </a:ln>
        </p:spPr>
        <p:txBody>
          <a:bodyPr wrap="square" lIns="91440" tIns="45720" rIns="91440" bIns="45720">
            <a:spAutoFit/>
          </a:bodyPr>
          <a:lstStyle/>
          <a:p>
            <a:pPr>
              <a:lnSpc>
                <a:spcPts val="3500"/>
              </a:lnSpc>
            </a:pPr>
            <a:r>
              <a:rPr lang="fr-FR" sz="2400" b="1" dirty="0">
                <a:ln w="12700">
                  <a:solidFill>
                    <a:schemeClr val="accent5"/>
                  </a:solidFill>
                  <a:prstDash val="solid"/>
                </a:ln>
                <a:solidFill>
                  <a:schemeClr val="accent1"/>
                </a:solidFill>
              </a:rPr>
              <a:t>En lien direct avec le Bilan Carbone® :</a:t>
            </a:r>
          </a:p>
        </p:txBody>
      </p:sp>
      <p:sp>
        <p:nvSpPr>
          <p:cNvPr id="15" name="Rectangle 14">
            <a:extLst>
              <a:ext uri="{FF2B5EF4-FFF2-40B4-BE49-F238E27FC236}">
                <a16:creationId xmlns:a16="http://schemas.microsoft.com/office/drawing/2014/main" id="{BAF75530-06C3-A34E-8C66-D9E81AC8661D}"/>
              </a:ext>
            </a:extLst>
          </p:cNvPr>
          <p:cNvSpPr/>
          <p:nvPr/>
        </p:nvSpPr>
        <p:spPr>
          <a:xfrm>
            <a:off x="7734315" y="1153704"/>
            <a:ext cx="3970990" cy="510204"/>
          </a:xfrm>
          <a:prstGeom prst="rect">
            <a:avLst/>
          </a:prstGeom>
          <a:noFill/>
          <a:ln>
            <a:noFill/>
          </a:ln>
        </p:spPr>
        <p:txBody>
          <a:bodyPr wrap="square" lIns="91440" tIns="45720" rIns="91440" bIns="45720">
            <a:spAutoFit/>
          </a:bodyPr>
          <a:lstStyle/>
          <a:p>
            <a:pPr>
              <a:lnSpc>
                <a:spcPts val="3500"/>
              </a:lnSpc>
            </a:pPr>
            <a:r>
              <a:rPr lang="fr-FR" sz="2400" b="1" dirty="0">
                <a:ln w="12700">
                  <a:solidFill>
                    <a:schemeClr val="accent5"/>
                  </a:solidFill>
                  <a:prstDash val="solid"/>
                </a:ln>
                <a:solidFill>
                  <a:schemeClr val="accent1"/>
                </a:solidFill>
              </a:rPr>
              <a:t>En plus du Bilan Carbone® :</a:t>
            </a:r>
          </a:p>
        </p:txBody>
      </p:sp>
      <p:graphicFrame>
        <p:nvGraphicFramePr>
          <p:cNvPr id="5" name="Objet 4">
            <a:extLst>
              <a:ext uri="{FF2B5EF4-FFF2-40B4-BE49-F238E27FC236}">
                <a16:creationId xmlns:a16="http://schemas.microsoft.com/office/drawing/2014/main" id="{6E484409-67A5-C840-AE74-05C9A7A8A82C}"/>
              </a:ext>
            </a:extLst>
          </p:cNvPr>
          <p:cNvGraphicFramePr>
            <a:graphicFrameLocks noChangeAspect="1"/>
          </p:cNvGraphicFramePr>
          <p:nvPr>
            <p:extLst>
              <p:ext uri="{D42A27DB-BD31-4B8C-83A1-F6EECF244321}">
                <p14:modId xmlns:p14="http://schemas.microsoft.com/office/powerpoint/2010/main" val="2542110851"/>
              </p:ext>
            </p:extLst>
          </p:nvPr>
        </p:nvGraphicFramePr>
        <p:xfrm>
          <a:off x="612410" y="2208582"/>
          <a:ext cx="6350000" cy="2146300"/>
        </p:xfrm>
        <a:graphic>
          <a:graphicData uri="http://schemas.openxmlformats.org/presentationml/2006/ole">
            <mc:AlternateContent xmlns:mc="http://schemas.openxmlformats.org/markup-compatibility/2006">
              <mc:Choice xmlns:v="urn:schemas-microsoft-com:vml" Requires="v">
                <p:oleObj name="Feuille de calcul" r:id="rId2" imgW="6350000" imgH="2146300" progId="Excel.Sheet.12">
                  <p:embed/>
                </p:oleObj>
              </mc:Choice>
              <mc:Fallback>
                <p:oleObj name="Feuille de calcul" r:id="rId2" imgW="6350000" imgH="2146300" progId="Excel.Sheet.12">
                  <p:embed/>
                  <p:pic>
                    <p:nvPicPr>
                      <p:cNvPr id="0" name=""/>
                      <p:cNvPicPr/>
                      <p:nvPr/>
                    </p:nvPicPr>
                    <p:blipFill>
                      <a:blip r:embed="rId3"/>
                      <a:stretch>
                        <a:fillRect/>
                      </a:stretch>
                    </p:blipFill>
                    <p:spPr>
                      <a:xfrm>
                        <a:off x="612410" y="2208582"/>
                        <a:ext cx="6350000" cy="2146300"/>
                      </a:xfrm>
                      <a:prstGeom prst="rect">
                        <a:avLst/>
                      </a:prstGeom>
                    </p:spPr>
                  </p:pic>
                </p:oleObj>
              </mc:Fallback>
            </mc:AlternateContent>
          </a:graphicData>
        </a:graphic>
      </p:graphicFrame>
    </p:spTree>
    <p:extLst>
      <p:ext uri="{BB962C8B-B14F-4D97-AF65-F5344CB8AC3E}">
        <p14:creationId xmlns:p14="http://schemas.microsoft.com/office/powerpoint/2010/main" val="3292113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30D069-73BC-A747-B4F2-0BFBF7CFA0C3}"/>
              </a:ext>
            </a:extLst>
          </p:cNvPr>
          <p:cNvSpPr/>
          <p:nvPr/>
        </p:nvSpPr>
        <p:spPr>
          <a:xfrm>
            <a:off x="486695" y="250466"/>
            <a:ext cx="11262281" cy="959045"/>
          </a:xfrm>
          <a:prstGeom prst="rect">
            <a:avLst/>
          </a:prstGeom>
          <a:noFill/>
          <a:ln>
            <a:noFill/>
          </a:ln>
        </p:spPr>
        <p:txBody>
          <a:bodyPr wrap="square" lIns="91440" tIns="45720" rIns="91440" bIns="45720">
            <a:spAutoFit/>
          </a:bodyPr>
          <a:lstStyle/>
          <a:p>
            <a:pPr>
              <a:lnSpc>
                <a:spcPts val="3500"/>
              </a:lnSpc>
            </a:pPr>
            <a:r>
              <a:rPr lang="fr-FR" sz="2400" b="1" dirty="0">
                <a:ln w="12700">
                  <a:solidFill>
                    <a:schemeClr val="accent5"/>
                  </a:solidFill>
                  <a:prstDash val="solid"/>
                </a:ln>
                <a:solidFill>
                  <a:schemeClr val="accent1"/>
                </a:solidFill>
              </a:rPr>
              <a:t>Quelques recommandations (non exhaustives) pour affiner le résultat du prochain Bilan Carbone®</a:t>
            </a:r>
          </a:p>
        </p:txBody>
      </p:sp>
      <p:sp>
        <p:nvSpPr>
          <p:cNvPr id="8" name="Rectangle 7">
            <a:extLst>
              <a:ext uri="{FF2B5EF4-FFF2-40B4-BE49-F238E27FC236}">
                <a16:creationId xmlns:a16="http://schemas.microsoft.com/office/drawing/2014/main" id="{ACD56C33-2B97-684B-B311-E757F0E3BB5C}"/>
              </a:ext>
            </a:extLst>
          </p:cNvPr>
          <p:cNvSpPr/>
          <p:nvPr/>
        </p:nvSpPr>
        <p:spPr>
          <a:xfrm>
            <a:off x="486695" y="2038871"/>
            <a:ext cx="10847349" cy="1877437"/>
          </a:xfrm>
          <a:prstGeom prst="rect">
            <a:avLst/>
          </a:prstGeom>
          <a:noFill/>
          <a:ln>
            <a:noFill/>
          </a:ln>
        </p:spPr>
        <p:txBody>
          <a:bodyPr wrap="square" lIns="91440" tIns="45720" rIns="91440" bIns="45720">
            <a:spAutoFit/>
          </a:bodyPr>
          <a:lstStyle/>
          <a:p>
            <a:pPr marL="285750" indent="-285750">
              <a:spcBef>
                <a:spcPts val="600"/>
              </a:spcBef>
              <a:buFont typeface="Arial" panose="020B0604020202020204" pitchFamily="34" charset="0"/>
              <a:buChar char="•"/>
            </a:pPr>
            <a:r>
              <a:rPr lang="fr-FR" sz="1600" dirty="0">
                <a:ln w="12700">
                  <a:solidFill>
                    <a:schemeClr val="accent5"/>
                  </a:solidFill>
                  <a:prstDash val="solid"/>
                </a:ln>
                <a:solidFill>
                  <a:schemeClr val="accent1"/>
                </a:solidFill>
                <a:latin typeface="+mj-lt"/>
              </a:rPr>
              <a:t>Obtenir les données réelles sur les nombres de prestations de transport</a:t>
            </a:r>
          </a:p>
          <a:p>
            <a:pPr marL="285750" indent="-285750">
              <a:spcBef>
                <a:spcPts val="600"/>
              </a:spcBef>
              <a:buFont typeface="Arial" panose="020B0604020202020204" pitchFamily="34" charset="0"/>
              <a:buChar char="•"/>
            </a:pPr>
            <a:r>
              <a:rPr lang="fr-FR" sz="1600" dirty="0">
                <a:ln w="12700">
                  <a:solidFill>
                    <a:schemeClr val="accent5"/>
                  </a:solidFill>
                  <a:prstDash val="solid"/>
                </a:ln>
                <a:solidFill>
                  <a:schemeClr val="accent1"/>
                </a:solidFill>
                <a:latin typeface="+mj-lt"/>
              </a:rPr>
              <a:t>Challenger les prestataires de transport pour obtenir des données carbone sur leurs prestations</a:t>
            </a:r>
          </a:p>
          <a:p>
            <a:pPr marL="285750" indent="-285750">
              <a:spcBef>
                <a:spcPts val="600"/>
              </a:spcBef>
              <a:buFont typeface="Arial" panose="020B0604020202020204" pitchFamily="34" charset="0"/>
              <a:buChar char="•"/>
            </a:pPr>
            <a:r>
              <a:rPr lang="fr-FR" sz="1600" dirty="0">
                <a:ln w="12700">
                  <a:solidFill>
                    <a:schemeClr val="accent5"/>
                  </a:solidFill>
                  <a:prstDash val="solid"/>
                </a:ln>
                <a:solidFill>
                  <a:schemeClr val="accent1"/>
                </a:solidFill>
                <a:latin typeface="+mj-lt"/>
              </a:rPr>
              <a:t>Augmenter le nombre / la masse des produits </a:t>
            </a:r>
            <a:r>
              <a:rPr lang="fr-FR" sz="1600" dirty="0" err="1">
                <a:ln w="12700">
                  <a:solidFill>
                    <a:schemeClr val="accent5"/>
                  </a:solidFill>
                  <a:prstDash val="solid"/>
                </a:ln>
                <a:solidFill>
                  <a:schemeClr val="accent1"/>
                </a:solidFill>
                <a:latin typeface="+mj-lt"/>
              </a:rPr>
              <a:t>screenés</a:t>
            </a:r>
            <a:r>
              <a:rPr lang="fr-FR" sz="1600" dirty="0">
                <a:ln w="12700">
                  <a:solidFill>
                    <a:schemeClr val="accent5"/>
                  </a:solidFill>
                  <a:prstDash val="solid"/>
                </a:ln>
                <a:solidFill>
                  <a:schemeClr val="accent1"/>
                </a:solidFill>
                <a:latin typeface="+mj-lt"/>
              </a:rPr>
              <a:t> sur leur composition pour </a:t>
            </a:r>
            <a:r>
              <a:rPr lang="fr-FR" sz="1600" dirty="0" err="1">
                <a:ln w="12700">
                  <a:solidFill>
                    <a:schemeClr val="accent5"/>
                  </a:solidFill>
                  <a:prstDash val="solid"/>
                </a:ln>
                <a:solidFill>
                  <a:schemeClr val="accent1"/>
                </a:solidFill>
                <a:latin typeface="+mj-lt"/>
              </a:rPr>
              <a:t>tangenter</a:t>
            </a:r>
            <a:r>
              <a:rPr lang="fr-FR" sz="1600" dirty="0">
                <a:ln w="12700">
                  <a:solidFill>
                    <a:schemeClr val="accent5"/>
                  </a:solidFill>
                  <a:prstDash val="solid"/>
                </a:ln>
                <a:solidFill>
                  <a:schemeClr val="accent1"/>
                </a:solidFill>
                <a:latin typeface="+mj-lt"/>
              </a:rPr>
              <a:t> les 80% des réceptions</a:t>
            </a:r>
          </a:p>
          <a:p>
            <a:pPr marL="285750" indent="-285750">
              <a:spcBef>
                <a:spcPts val="600"/>
              </a:spcBef>
              <a:buFont typeface="Arial" panose="020B0604020202020204" pitchFamily="34" charset="0"/>
              <a:buChar char="•"/>
            </a:pPr>
            <a:r>
              <a:rPr lang="fr-FR" sz="1600" dirty="0">
                <a:ln w="12700">
                  <a:solidFill>
                    <a:schemeClr val="accent5"/>
                  </a:solidFill>
                  <a:prstDash val="solid"/>
                </a:ln>
                <a:solidFill>
                  <a:schemeClr val="accent1"/>
                </a:solidFill>
                <a:latin typeface="+mj-lt"/>
              </a:rPr>
              <a:t>Challenger les fournisseurs pour obtenir des données carbone sur leur produits</a:t>
            </a:r>
          </a:p>
          <a:p>
            <a:pPr marL="285750" indent="-285750">
              <a:spcBef>
                <a:spcPts val="600"/>
              </a:spcBef>
              <a:buFont typeface="Arial" panose="020B0604020202020204" pitchFamily="34" charset="0"/>
              <a:buChar char="•"/>
            </a:pPr>
            <a:r>
              <a:rPr lang="fr-FR" sz="1600" dirty="0">
                <a:ln w="12700">
                  <a:solidFill>
                    <a:schemeClr val="accent5"/>
                  </a:solidFill>
                  <a:prstDash val="solid"/>
                </a:ln>
                <a:solidFill>
                  <a:schemeClr val="accent1"/>
                </a:solidFill>
                <a:latin typeface="+mj-lt"/>
              </a:rPr>
              <a:t>Prendre en compte la consommation d’électricité induite par le fonctionnement des produits distribués, et leur traitement en fin de vie</a:t>
            </a:r>
          </a:p>
        </p:txBody>
      </p:sp>
      <p:sp>
        <p:nvSpPr>
          <p:cNvPr id="4" name="Rectangle 3">
            <a:extLst>
              <a:ext uri="{FF2B5EF4-FFF2-40B4-BE49-F238E27FC236}">
                <a16:creationId xmlns:a16="http://schemas.microsoft.com/office/drawing/2014/main" id="{0A88D644-A3A3-EA47-B2DF-BC1CDE417957}"/>
              </a:ext>
            </a:extLst>
          </p:cNvPr>
          <p:cNvSpPr/>
          <p:nvPr/>
        </p:nvSpPr>
        <p:spPr>
          <a:xfrm>
            <a:off x="8245" y="6355196"/>
            <a:ext cx="2182062" cy="490519"/>
          </a:xfrm>
          <a:prstGeom prst="rect">
            <a:avLst/>
          </a:prstGeom>
          <a:solidFill>
            <a:schemeClr val="bg1"/>
          </a:solidFill>
          <a:ln>
            <a:noFill/>
          </a:ln>
        </p:spPr>
        <p:txBody>
          <a:bodyPr wrap="square" lIns="91440" tIns="45720" rIns="91440" bIns="45720">
            <a:spAutoFit/>
          </a:bodyPr>
          <a:lstStyle/>
          <a:p>
            <a:pPr>
              <a:lnSpc>
                <a:spcPts val="3500"/>
              </a:lnSpc>
            </a:pPr>
            <a:r>
              <a:rPr lang="fr-FR" sz="1600" i="1" dirty="0">
                <a:ln w="12700">
                  <a:solidFill>
                    <a:schemeClr val="accent5"/>
                  </a:solidFill>
                  <a:prstDash val="solid"/>
                </a:ln>
                <a:solidFill>
                  <a:schemeClr val="accent1"/>
                </a:solidFill>
                <a:latin typeface="APPLE CHANCERY" panose="03020702040506060504" pitchFamily="66" charset="-79"/>
                <a:cs typeface="APPLE CHANCERY" panose="03020702040506060504" pitchFamily="66" charset="-79"/>
              </a:rPr>
              <a:t>One </a:t>
            </a:r>
            <a:r>
              <a:rPr lang="fr-FR" sz="1600" i="1" dirty="0" err="1">
                <a:ln w="12700">
                  <a:solidFill>
                    <a:schemeClr val="accent5"/>
                  </a:solidFill>
                  <a:prstDash val="solid"/>
                </a:ln>
                <a:solidFill>
                  <a:schemeClr val="accent1"/>
                </a:solidFill>
                <a:latin typeface="APPLE CHANCERY" panose="03020702040506060504" pitchFamily="66" charset="-79"/>
                <a:cs typeface="APPLE CHANCERY" panose="03020702040506060504" pitchFamily="66" charset="-79"/>
              </a:rPr>
              <a:t>Earth</a:t>
            </a:r>
            <a:r>
              <a:rPr lang="fr-FR" sz="1600" i="1" dirty="0">
                <a:ln w="12700">
                  <a:solidFill>
                    <a:schemeClr val="accent5"/>
                  </a:solidFill>
                  <a:prstDash val="solid"/>
                </a:ln>
                <a:solidFill>
                  <a:schemeClr val="accent1"/>
                </a:solidFill>
                <a:latin typeface="APPLE CHANCERY" panose="03020702040506060504" pitchFamily="66" charset="-79"/>
                <a:cs typeface="APPLE CHANCERY" panose="03020702040506060504" pitchFamily="66" charset="-79"/>
              </a:rPr>
              <a:t> Consulting</a:t>
            </a:r>
          </a:p>
        </p:txBody>
      </p:sp>
      <p:sp>
        <p:nvSpPr>
          <p:cNvPr id="6" name="Rectangle 5">
            <a:extLst>
              <a:ext uri="{FF2B5EF4-FFF2-40B4-BE49-F238E27FC236}">
                <a16:creationId xmlns:a16="http://schemas.microsoft.com/office/drawing/2014/main" id="{D5ADCF09-D8DC-6D4F-A7AB-401A19164782}"/>
              </a:ext>
            </a:extLst>
          </p:cNvPr>
          <p:cNvSpPr/>
          <p:nvPr/>
        </p:nvSpPr>
        <p:spPr>
          <a:xfrm>
            <a:off x="7751135" y="5618984"/>
            <a:ext cx="4440865" cy="510204"/>
          </a:xfrm>
          <a:prstGeom prst="rect">
            <a:avLst/>
          </a:prstGeom>
          <a:noFill/>
          <a:ln>
            <a:noFill/>
          </a:ln>
        </p:spPr>
        <p:txBody>
          <a:bodyPr wrap="square" lIns="91440" tIns="45720" rIns="91440" bIns="45720">
            <a:spAutoFit/>
          </a:bodyPr>
          <a:lstStyle/>
          <a:p>
            <a:pPr>
              <a:lnSpc>
                <a:spcPts val="3500"/>
              </a:lnSpc>
            </a:pPr>
            <a:r>
              <a:rPr lang="fr-FR" sz="2400" b="1" dirty="0">
                <a:ln w="12700">
                  <a:solidFill>
                    <a:schemeClr val="accent5"/>
                  </a:solidFill>
                  <a:prstDash val="solid"/>
                </a:ln>
                <a:solidFill>
                  <a:schemeClr val="accent1"/>
                </a:solidFill>
              </a:rPr>
              <a:t>Prochain exercice en 2025? </a:t>
            </a:r>
          </a:p>
        </p:txBody>
      </p:sp>
    </p:spTree>
    <p:extLst>
      <p:ext uri="{BB962C8B-B14F-4D97-AF65-F5344CB8AC3E}">
        <p14:creationId xmlns:p14="http://schemas.microsoft.com/office/powerpoint/2010/main" val="96108877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EWS_template">
  <a:themeElements>
    <a:clrScheme name="Personnalisé 5">
      <a:dk1>
        <a:srgbClr val="676767"/>
      </a:dk1>
      <a:lt1>
        <a:sysClr val="window" lastClr="FFFFFF"/>
      </a:lt1>
      <a:dk2>
        <a:srgbClr val="676767"/>
      </a:dk2>
      <a:lt2>
        <a:srgbClr val="FFFFFF"/>
      </a:lt2>
      <a:accent1>
        <a:srgbClr val="266730"/>
      </a:accent1>
      <a:accent2>
        <a:srgbClr val="8BBB3A"/>
      </a:accent2>
      <a:accent3>
        <a:srgbClr val="A49187"/>
      </a:accent3>
      <a:accent4>
        <a:srgbClr val="00BCB4"/>
      </a:accent4>
      <a:accent5>
        <a:srgbClr val="FFFFFF"/>
      </a:accent5>
      <a:accent6>
        <a:srgbClr val="FFFFFF"/>
      </a:accent6>
      <a:hlink>
        <a:srgbClr val="676767"/>
      </a:hlink>
      <a:folHlink>
        <a:srgbClr val="00BCB4"/>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63500">
          <a:noFill/>
          <a:roun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b="1" dirty="0" smtClean="0">
            <a:solidFill>
              <a:schemeClr val="bg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44450" cap="flat">
          <a:solidFill>
            <a:schemeClr val="tx2"/>
          </a:solidFill>
          <a:round/>
          <a:headEnd type="none" w="lg" len="med"/>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sz="16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MEWS_template 11CRD.potx" id="{66C8CF58-D668-4113-A74A-5742811AE7FC}" vid="{95DC522F-116F-4D1E-9654-98DBDEDAB12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56695</TotalTime>
  <Words>841</Words>
  <Application>Microsoft Office PowerPoint</Application>
  <PresentationFormat>Grand écran</PresentationFormat>
  <Paragraphs>77</Paragraphs>
  <Slides>9</Slides>
  <Notes>0</Notes>
  <HiddenSlides>0</HiddenSlides>
  <MMClips>0</MMClips>
  <ScaleCrop>false</ScaleCrop>
  <HeadingPairs>
    <vt:vector size="8" baseType="variant">
      <vt:variant>
        <vt:lpstr>Polices utilisées</vt:lpstr>
      </vt:variant>
      <vt:variant>
        <vt:i4>7</vt:i4>
      </vt:variant>
      <vt:variant>
        <vt:lpstr>Thème</vt:lpstr>
      </vt:variant>
      <vt:variant>
        <vt:i4>2</vt:i4>
      </vt:variant>
      <vt:variant>
        <vt:lpstr>Serveurs OLE incorporés</vt:lpstr>
      </vt:variant>
      <vt:variant>
        <vt:i4>1</vt:i4>
      </vt:variant>
      <vt:variant>
        <vt:lpstr>Titres des diapositives</vt:lpstr>
      </vt:variant>
      <vt:variant>
        <vt:i4>9</vt:i4>
      </vt:variant>
    </vt:vector>
  </HeadingPairs>
  <TitlesOfParts>
    <vt:vector size="19" baseType="lpstr">
      <vt:lpstr>APPLE CHANCERY</vt:lpstr>
      <vt:lpstr>Arial</vt:lpstr>
      <vt:lpstr>Book Antiqua</vt:lpstr>
      <vt:lpstr>Calibri</vt:lpstr>
      <vt:lpstr>Calibri Light</vt:lpstr>
      <vt:lpstr>Source Sans Pro</vt:lpstr>
      <vt:lpstr>Wingdings</vt:lpstr>
      <vt:lpstr>Thème Office</vt:lpstr>
      <vt:lpstr>MEWS_template</vt:lpstr>
      <vt:lpstr>Feuille de calcul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fischer severin</dc:creator>
  <cp:lastModifiedBy>Khouloud BEN NASSER</cp:lastModifiedBy>
  <cp:revision>158</cp:revision>
  <dcterms:created xsi:type="dcterms:W3CDTF">2022-02-09T15:31:27Z</dcterms:created>
  <dcterms:modified xsi:type="dcterms:W3CDTF">2023-10-20T13:52:23Z</dcterms:modified>
</cp:coreProperties>
</file>